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2" r:id="rId3"/>
    <p:sldId id="271" r:id="rId4"/>
    <p:sldId id="259" r:id="rId5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0A7"/>
    <a:srgbClr val="FFFFFF"/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7" autoAdjust="0"/>
    <p:restoredTop sz="96102" autoAdjust="0"/>
  </p:normalViewPr>
  <p:slideViewPr>
    <p:cSldViewPr snapToGrid="0" showGuides="1">
      <p:cViewPr varScale="1">
        <p:scale>
          <a:sx n="78" d="100"/>
          <a:sy n="78" d="100"/>
        </p:scale>
        <p:origin x="1046" y="5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9B95BA6-44ED-4D43-8630-947DC5C99BE3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gm:t>
    </dgm:pt>
    <dgm:pt modelId="{BFC45AFF-2E6D-45A6-BE77-E9344E5159A0}" type="parTrans" cxnId="{93B67432-D958-4FB0-90F4-9A4243D10342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9251EE8-684D-4FAA-B2CE-536C57D6F4AA}" type="sibTrans" cxnId="{93B67432-D958-4FB0-90F4-9A4243D10342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E40AA2-8DED-4F96-B2F4-FDB31347D9F9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gm:t>
    </dgm:pt>
    <dgm:pt modelId="{724A00B9-5C7B-4AD2-A9E7-46FD21346832}" type="parTrans" cxnId="{4AE84737-1163-44F9-A3E7-22DD1001E0C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96597F92-2B58-4746-8C0A-C185F5DD2C59}" type="sibTrans" cxnId="{4AE84737-1163-44F9-A3E7-22DD1001E0C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3AD8AF8-29C4-4E9D-B1D7-1AF9AE6E074F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gm:t>
    </dgm:pt>
    <dgm:pt modelId="{F517683B-3BD6-4E3F-9273-9D2EAABB15FF}" type="parTrans" cxnId="{3AC01F06-9638-4DF7-91A8-6BA9D6979D09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73AED3A-8454-4A00-9EAB-455D8E95A9FC}" type="sibTrans" cxnId="{3AC01F06-9638-4DF7-91A8-6BA9D6979D09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C63BFFF-827D-4A8F-9F3E-2C09AE4A09AB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gm:t>
    </dgm:pt>
    <dgm:pt modelId="{0B65580C-957A-4C0E-9A77-5E2669F36070}" type="parTrans" cxnId="{7706A4EB-ACF4-438C-A933-2A3C896274AE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515EF22-5CDD-4A26-A4E2-7EF50AE06DEF}" type="sibTrans" cxnId="{7706A4EB-ACF4-438C-A933-2A3C896274AE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BCA741E-E3CF-43DE-A64F-1E51E7B53334}">
      <dgm:prSet phldrT="[Texto]" custT="1"/>
      <dgm:spPr/>
      <dgm:t>
        <a:bodyPr/>
        <a:lstStyle/>
        <a:p>
          <a:r>
            <a:rPr lang="es-ES_tradnl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4E03F4B-C3AB-452A-9FF6-3BC8FE9030FE}" type="parTrans" cxnId="{7F7261F0-C4AA-49C5-8F5D-25E74F1BE97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D5EA0A-CD44-4C47-8FA8-C291B9864B42}" type="sibTrans" cxnId="{7F7261F0-C4AA-49C5-8F5D-25E74F1BE97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16CB7E8-6FE9-4D21-AEA6-2D1C39E7766F}">
      <dgm:prSet phldrT="[Texto]"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500" dirty="0"/>
            <a:t>Coordinación de relación y seguimiento a Fideicomisos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BD78A43-56A1-4B70-969E-F02FC9511930}" type="parTrans" cxnId="{BC5843ED-BED3-4A0E-B6BF-43EAEC1A42F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6DEA55E-D229-4FAD-A18A-F3FC4BABEB33}" type="sibTrans" cxnId="{BC5843ED-BED3-4A0E-B6BF-43EAEC1A42F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E8EA865-79C6-4B9E-BAA8-633FC1618C84}">
      <dgm:prSet phldrT="[Texto]"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gm:t>
    </dgm:pt>
    <dgm:pt modelId="{DA1EA60D-733E-4C2C-BC37-DB8FAE0BB1DA}" type="parTrans" cxnId="{15FE37C9-6804-401A-BCFB-AE38DCB6690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978D728-D87B-45AF-A709-CA3B3DBB7944}" type="sibTrans" cxnId="{15FE37C9-6804-401A-BCFB-AE38DCB6690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37FC1CC-68DC-486A-963F-D208AA052808}">
      <dgm:prSet custT="1"/>
      <dgm:spPr/>
      <dgm:t>
        <a:bodyPr/>
        <a:lstStyle/>
        <a:p>
          <a:r>
            <a:rPr lang="es-MX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3C5B0B4-A1DD-4D83-933A-C22EEB904DB5}" type="parTrans" cxnId="{954F18A3-8B26-4B7F-965E-EC56D42BA9D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2BD63CA-76B7-4FDC-8F44-8C5A24E645A4}" type="sibTrans" cxnId="{954F18A3-8B26-4B7F-965E-EC56D42BA9DD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A383130-FF11-4B74-A983-8DD49FAAC20C}">
      <dgm:prSet custT="1"/>
      <dgm:spPr/>
      <dgm:t>
        <a:bodyPr/>
        <a:lstStyle/>
        <a:p>
          <a:r>
            <a:rPr lang="es-MX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0E2AD52-F006-4E8B-BDE4-ED7085D388E6}" type="parTrans" cxnId="{D3604C36-5057-46B2-989F-C800909F7AE5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065C7B4-5097-449C-9544-4D666EC970D7}" type="sibTrans" cxnId="{D3604C36-5057-46B2-989F-C800909F7AE5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5085A76-0CA0-4980-976C-7C63BBAE1858}">
      <dgm:prSet custT="1"/>
      <dgm:spPr/>
      <dgm:t>
        <a:bodyPr/>
        <a:lstStyle/>
        <a:p>
          <a:r>
            <a:rPr lang="es-MX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615304-DE5D-4387-AF13-F4C2423AF6FE}" type="parTrans" cxnId="{B04D7B7A-2BBC-4D21-96FC-3FB31D9D0036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4FDE45-E221-4426-A3B4-581B8C6C959C}" type="sibTrans" cxnId="{B04D7B7A-2BBC-4D21-96FC-3FB31D9D0036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265CA1-35B5-455A-BFB4-9C2B3D05B944}">
      <dgm:prSet phldrT="[Texto]"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gm:t>
    </dgm:pt>
    <dgm:pt modelId="{8F73D236-30E4-49A1-962D-2D9E063B9D2A}" type="parTrans" cxnId="{EDC94039-F64D-4C9F-A514-6D408ED87EC0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4CC7BED-AD33-4505-8863-8030F3D0D7A6}" type="sibTrans" cxnId="{EDC94039-F64D-4C9F-A514-6D408ED87EC0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5EA635-58FD-48BF-9E6F-55345F3EE5F3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Jurídico</a:t>
          </a:r>
        </a:p>
      </dgm:t>
    </dgm:pt>
    <dgm:pt modelId="{1EE0B6D9-8584-48C1-B1F8-5F8CB7B3FB84}" type="parTrans" cxnId="{104BF006-D3B7-48C0-8C93-B7A82C16DFC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DEEC1FB-601C-4D74-BA65-C390BCC3B906}" type="sibTrans" cxnId="{104BF006-D3B7-48C0-8C93-B7A82C16DFC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B675E9-B19E-4ADD-958A-AAFEEC690FC1}">
      <dgm:prSet phldrT="[Texto]" custT="1"/>
      <dgm:spPr/>
      <dgm:t>
        <a:bodyPr/>
        <a:lstStyle/>
        <a:p>
          <a:r>
            <a:rPr lang="es-ES_tradnl" sz="500" b="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gm:t>
    </dgm:pt>
    <dgm:pt modelId="{9D48B917-A583-4503-A119-5CCE50962AAB}" type="parTrans" cxnId="{21A571F5-783B-4E1A-A012-1E7C83CEF9FA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43939E06-E1D9-4709-BE27-5D8CCEFC69AB}" type="sibTrans" cxnId="{21A571F5-783B-4E1A-A012-1E7C83CEF9FA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EB0D465-F803-4EDE-B84D-68A3BB0460A9}">
      <dgm:prSet phldrT="[Texto]"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D316123-BD20-429E-BC2D-BBAA40CA6C3B}" type="parTrans" cxnId="{9B5D61EF-F6B9-4BAB-83A5-8CDC0AF8283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D384403-3F7F-4172-86C7-B5812C289696}" type="sibTrans" cxnId="{9B5D61EF-F6B9-4BAB-83A5-8CDC0AF82833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8FA251-13E7-40C0-A512-3FCCDBDF8054}">
      <dgm:prSet custT="1"/>
      <dgm:spPr/>
      <dgm:t>
        <a:bodyPr/>
        <a:lstStyle/>
        <a:p>
          <a:r>
            <a:rPr lang="es-ES_tradnl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3080335-A489-4601-880A-904C1BD0CDF3}" type="parTrans" cxnId="{8939ECE5-24CD-4573-8DB8-50FF5207BA48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010A210-E9FF-4732-8755-3F970E9B1005}" type="sibTrans" cxnId="{8939ECE5-24CD-4573-8DB8-50FF5207BA48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89BEF67-EF25-4C6E-856D-0004DB419C58}">
      <dgm:prSet custT="1"/>
      <dgm:spPr/>
      <dgm:t>
        <a:bodyPr/>
        <a:lstStyle/>
        <a:p>
          <a:r>
            <a:rPr lang="es-ES_tradnl" sz="5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1D3A466-4FBB-4317-87DE-E091BB960466}" type="parTrans" cxnId="{F61DE00F-98D9-43A9-9B83-1D59AF39B31C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6CCF48-B906-493D-9A8F-812D7059F6DF}" type="sibTrans" cxnId="{F61DE00F-98D9-43A9-9B83-1D59AF39B31C}">
      <dgm:prSet/>
      <dgm:spPr/>
      <dgm:t>
        <a:bodyPr/>
        <a:lstStyle/>
        <a:p>
          <a:endParaRPr lang="es-MX" sz="5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030F77B-0626-4343-B715-C57E194CA8A2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500" dirty="0"/>
            <a:t>Coordinación de relación con Inversionistas</a:t>
          </a:r>
          <a:endParaRPr lang="es-MX" sz="500" dirty="0"/>
        </a:p>
      </dgm:t>
    </dgm:pt>
    <dgm:pt modelId="{DB563E8E-744C-4451-8E75-A35C16F5CCA7}" type="parTrans" cxnId="{D747802B-798D-444F-9D80-0DE292F968EF}">
      <dgm:prSet/>
      <dgm:spPr/>
      <dgm:t>
        <a:bodyPr/>
        <a:lstStyle/>
        <a:p>
          <a:endParaRPr lang="es-MX" sz="500"/>
        </a:p>
      </dgm:t>
    </dgm:pt>
    <dgm:pt modelId="{4290611B-4A6E-4EB6-BF64-B92C8080F409}" type="sibTrans" cxnId="{D747802B-798D-444F-9D80-0DE292F968EF}">
      <dgm:prSet/>
      <dgm:spPr/>
      <dgm:t>
        <a:bodyPr/>
        <a:lstStyle/>
        <a:p>
          <a:endParaRPr lang="es-MX" sz="500"/>
        </a:p>
      </dgm:t>
    </dgm:pt>
    <dgm:pt modelId="{6E99A2C7-ACA7-472A-A1D2-9E3711958B56}">
      <dgm:prSet phldrT="[Texto]"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gm:t>
    </dgm:pt>
    <dgm:pt modelId="{F151196E-6504-4DEC-8B69-968D82DC2DE2}" type="parTrans" cxnId="{147B7F31-AEDD-4339-BBE5-01A189E09CA1}">
      <dgm:prSet/>
      <dgm:spPr/>
      <dgm:t>
        <a:bodyPr/>
        <a:lstStyle/>
        <a:p>
          <a:endParaRPr lang="es-MX" sz="500"/>
        </a:p>
      </dgm:t>
    </dgm:pt>
    <dgm:pt modelId="{793C7C6B-2F4C-4AEB-8AFF-FEBC5642E549}" type="sibTrans" cxnId="{147B7F31-AEDD-4339-BBE5-01A189E09CA1}">
      <dgm:prSet/>
      <dgm:spPr/>
      <dgm:t>
        <a:bodyPr/>
        <a:lstStyle/>
        <a:p>
          <a:endParaRPr lang="es-MX" sz="500"/>
        </a:p>
      </dgm:t>
    </dgm:pt>
    <dgm:pt modelId="{59FCEB96-ABC2-4563-906A-74CF0E423E71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gm:t>
    </dgm:pt>
    <dgm:pt modelId="{51F33B31-0759-4FD4-96FF-6EB926E68B36}" type="parTrans" cxnId="{0458656A-6907-466D-8C3D-AC385E6282EC}">
      <dgm:prSet/>
      <dgm:spPr/>
      <dgm:t>
        <a:bodyPr/>
        <a:lstStyle/>
        <a:p>
          <a:endParaRPr lang="es-MX" sz="500"/>
        </a:p>
      </dgm:t>
    </dgm:pt>
    <dgm:pt modelId="{9A127E5A-E3F0-4C76-8FFA-B65E094FDA6D}" type="sibTrans" cxnId="{0458656A-6907-466D-8C3D-AC385E6282EC}">
      <dgm:prSet/>
      <dgm:spPr/>
      <dgm:t>
        <a:bodyPr/>
        <a:lstStyle/>
        <a:p>
          <a:endParaRPr lang="es-MX" sz="500"/>
        </a:p>
      </dgm:t>
    </dgm:pt>
    <dgm:pt modelId="{E0BE1B63-CAAA-4C51-93FD-2FF381E6F33A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gm:t>
    </dgm:pt>
    <dgm:pt modelId="{9FEA6AE5-69B2-49BA-ACB2-6F9B9539B612}" type="parTrans" cxnId="{B0784A49-D4C8-4E34-91DC-AD23BB613F9C}">
      <dgm:prSet/>
      <dgm:spPr/>
      <dgm:t>
        <a:bodyPr/>
        <a:lstStyle/>
        <a:p>
          <a:endParaRPr lang="es-MX" sz="500"/>
        </a:p>
      </dgm:t>
    </dgm:pt>
    <dgm:pt modelId="{78F4BF99-F20F-4623-85ED-BD58AFCD155B}" type="sibTrans" cxnId="{B0784A49-D4C8-4E34-91DC-AD23BB613F9C}">
      <dgm:prSet/>
      <dgm:spPr/>
      <dgm:t>
        <a:bodyPr/>
        <a:lstStyle/>
        <a:p>
          <a:endParaRPr lang="es-MX" sz="500"/>
        </a:p>
      </dgm:t>
    </dgm:pt>
    <dgm:pt modelId="{D46D2606-8001-4233-A50E-FB030523168B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gm:t>
    </dgm:pt>
    <dgm:pt modelId="{0268665C-04A5-41CC-90DF-7E33DC3103CD}" type="parTrans" cxnId="{07F4C587-A2B7-4011-9413-F6F97E8EE531}">
      <dgm:prSet/>
      <dgm:spPr/>
      <dgm:t>
        <a:bodyPr/>
        <a:lstStyle/>
        <a:p>
          <a:endParaRPr lang="es-MX" sz="500"/>
        </a:p>
      </dgm:t>
    </dgm:pt>
    <dgm:pt modelId="{A45A7016-D6E7-40B6-9708-75CBBD414D40}" type="sibTrans" cxnId="{07F4C587-A2B7-4011-9413-F6F97E8EE531}">
      <dgm:prSet/>
      <dgm:spPr/>
      <dgm:t>
        <a:bodyPr/>
        <a:lstStyle/>
        <a:p>
          <a:endParaRPr lang="es-MX" sz="500"/>
        </a:p>
      </dgm:t>
    </dgm:pt>
    <dgm:pt modelId="{C875854B-C750-4987-9638-115522E0A48D}">
      <dgm:prSet phldrT="[Texto]"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E8E68F-BFD6-4B2C-B389-E8E14E918CA1}" type="parTrans" cxnId="{242D0706-FB9B-427C-9ECF-C7C8ED03E52D}">
      <dgm:prSet/>
      <dgm:spPr/>
      <dgm:t>
        <a:bodyPr/>
        <a:lstStyle/>
        <a:p>
          <a:endParaRPr lang="es-MX" sz="500"/>
        </a:p>
      </dgm:t>
    </dgm:pt>
    <dgm:pt modelId="{B470D905-DA41-4B4F-8420-0FC5E3B1E4F9}" type="sibTrans" cxnId="{242D0706-FB9B-427C-9ECF-C7C8ED03E52D}">
      <dgm:prSet/>
      <dgm:spPr/>
      <dgm:t>
        <a:bodyPr/>
        <a:lstStyle/>
        <a:p>
          <a:endParaRPr lang="es-MX" sz="500"/>
        </a:p>
      </dgm:t>
    </dgm:pt>
    <dgm:pt modelId="{F85F581F-0954-498D-805D-945A43787510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1A103C2-E269-4FBC-87A6-449412BEA2F4}" type="parTrans" cxnId="{D0F3230D-A5EB-4D24-B018-17DB52233C85}">
      <dgm:prSet/>
      <dgm:spPr/>
      <dgm:t>
        <a:bodyPr/>
        <a:lstStyle/>
        <a:p>
          <a:endParaRPr lang="es-MX" sz="500"/>
        </a:p>
      </dgm:t>
    </dgm:pt>
    <dgm:pt modelId="{E6914599-37AA-4A4B-AF35-33D4201C00F6}" type="sibTrans" cxnId="{D0F3230D-A5EB-4D24-B018-17DB52233C85}">
      <dgm:prSet/>
      <dgm:spPr/>
      <dgm:t>
        <a:bodyPr/>
        <a:lstStyle/>
        <a:p>
          <a:endParaRPr lang="es-MX" sz="500"/>
        </a:p>
      </dgm:t>
    </dgm:pt>
    <dgm:pt modelId="{BC207397-8DB9-4E44-B505-90CAD4A8B2EF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9A3E229-A465-482D-B6C6-65D248E84DD1}" type="parTrans" cxnId="{759591CC-1BBA-4790-8EB0-1E1D997594BF}">
      <dgm:prSet/>
      <dgm:spPr/>
      <dgm:t>
        <a:bodyPr/>
        <a:lstStyle/>
        <a:p>
          <a:endParaRPr lang="es-MX" sz="500"/>
        </a:p>
      </dgm:t>
    </dgm:pt>
    <dgm:pt modelId="{917DE0C3-5FE9-4063-A4DD-17A5082D191B}" type="sibTrans" cxnId="{759591CC-1BBA-4790-8EB0-1E1D997594BF}">
      <dgm:prSet/>
      <dgm:spPr/>
      <dgm:t>
        <a:bodyPr/>
        <a:lstStyle/>
        <a:p>
          <a:endParaRPr lang="es-MX" sz="500"/>
        </a:p>
      </dgm:t>
    </dgm:pt>
    <dgm:pt modelId="{4837186B-3B17-408F-B51E-B5180F324075}">
      <dgm:prSet custT="1"/>
      <dgm:spPr/>
      <dgm:t>
        <a:bodyPr/>
        <a:lstStyle/>
        <a:p>
          <a:r>
            <a:rPr lang="es-MX" sz="500" dirty="0"/>
            <a:t>Coordinación </a:t>
          </a:r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328031A-9624-46EC-9B85-A3D09335F9E5}" type="parTrans" cxnId="{9E5A2EB0-9AE3-426A-8516-E65C1D465152}">
      <dgm:prSet/>
      <dgm:spPr/>
      <dgm:t>
        <a:bodyPr/>
        <a:lstStyle/>
        <a:p>
          <a:endParaRPr lang="es-MX" sz="500"/>
        </a:p>
      </dgm:t>
    </dgm:pt>
    <dgm:pt modelId="{06090CE5-E301-420F-B70A-048A04F7B564}" type="sibTrans" cxnId="{9E5A2EB0-9AE3-426A-8516-E65C1D465152}">
      <dgm:prSet/>
      <dgm:spPr/>
      <dgm:t>
        <a:bodyPr/>
        <a:lstStyle/>
        <a:p>
          <a:endParaRPr lang="es-MX" sz="500"/>
        </a:p>
      </dgm:t>
    </dgm:pt>
    <dgm:pt modelId="{961DF33F-29BD-49AE-9D45-425D39557FBE}">
      <dgm:prSet custT="1"/>
      <dgm:spPr/>
      <dgm:t>
        <a:bodyPr/>
        <a:lstStyle/>
        <a:p>
          <a:r>
            <a:rPr lang="es-MX" sz="500" dirty="0"/>
            <a:t>Coordinación </a:t>
          </a:r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867F48-3B7A-4898-B7B0-B81FCAA53551}" type="parTrans" cxnId="{FA9F6F39-6DF7-4D3E-9F89-0B2B5FA69DA0}">
      <dgm:prSet/>
      <dgm:spPr/>
      <dgm:t>
        <a:bodyPr/>
        <a:lstStyle/>
        <a:p>
          <a:endParaRPr lang="es-MX" sz="500"/>
        </a:p>
      </dgm:t>
    </dgm:pt>
    <dgm:pt modelId="{CE5959D2-9C44-48BD-8F15-81B811CEAD9B}" type="sibTrans" cxnId="{FA9F6F39-6DF7-4D3E-9F89-0B2B5FA69DA0}">
      <dgm:prSet/>
      <dgm:spPr/>
      <dgm:t>
        <a:bodyPr/>
        <a:lstStyle/>
        <a:p>
          <a:endParaRPr lang="es-MX" sz="500"/>
        </a:p>
      </dgm:t>
    </dgm:pt>
    <dgm:pt modelId="{1B9D60B3-DA82-4238-B3C7-72A719C46D1D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MX" sz="500" dirty="0"/>
            <a:t>Coordinación </a:t>
          </a:r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8B3E05E-E8BF-429F-BEEF-5B491B3E9B66}" type="parTrans" cxnId="{E5E90CE7-939A-43B8-A6FC-0DE62731A7A7}">
      <dgm:prSet/>
      <dgm:spPr/>
      <dgm:t>
        <a:bodyPr/>
        <a:lstStyle/>
        <a:p>
          <a:endParaRPr lang="es-MX" sz="500"/>
        </a:p>
      </dgm:t>
    </dgm:pt>
    <dgm:pt modelId="{4BD2E3FE-09C2-4235-885C-312D6967CD4F}" type="sibTrans" cxnId="{E5E90CE7-939A-43B8-A6FC-0DE62731A7A7}">
      <dgm:prSet/>
      <dgm:spPr/>
      <dgm:t>
        <a:bodyPr/>
        <a:lstStyle/>
        <a:p>
          <a:endParaRPr lang="es-MX" sz="500"/>
        </a:p>
      </dgm:t>
    </dgm:pt>
    <dgm:pt modelId="{9E9EC004-DF1E-419B-A286-AE316F498F78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gm:t>
    </dgm:pt>
    <dgm:pt modelId="{73519D46-3E81-41A0-918A-1DD506EE3F04}" type="parTrans" cxnId="{A6F9CA79-7861-4EB1-923B-899735C8081D}">
      <dgm:prSet/>
      <dgm:spPr/>
      <dgm:t>
        <a:bodyPr/>
        <a:lstStyle/>
        <a:p>
          <a:endParaRPr lang="es-MX" sz="500"/>
        </a:p>
      </dgm:t>
    </dgm:pt>
    <dgm:pt modelId="{F8D316FE-51C4-4F3F-AB2F-8F88E98B74C6}" type="sibTrans" cxnId="{A6F9CA79-7861-4EB1-923B-899735C8081D}">
      <dgm:prSet/>
      <dgm:spPr/>
      <dgm:t>
        <a:bodyPr/>
        <a:lstStyle/>
        <a:p>
          <a:endParaRPr lang="es-MX" sz="500"/>
        </a:p>
      </dgm:t>
    </dgm:pt>
    <dgm:pt modelId="{AE2C7D96-E4BF-4F44-907F-718AF1DB8873}">
      <dgm:prSet phldrT="[Texto]"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E5B2F73-0E04-4F0C-8C8A-F6A8BE225B00}" type="parTrans" cxnId="{F6FAB946-9901-4B9A-AB7A-2CD59400A54D}">
      <dgm:prSet/>
      <dgm:spPr/>
      <dgm:t>
        <a:bodyPr/>
        <a:lstStyle/>
        <a:p>
          <a:endParaRPr lang="es-MX" sz="500"/>
        </a:p>
      </dgm:t>
    </dgm:pt>
    <dgm:pt modelId="{F7273425-5D19-4650-8CB5-90A4A595F680}" type="sibTrans" cxnId="{F6FAB946-9901-4B9A-AB7A-2CD59400A54D}">
      <dgm:prSet/>
      <dgm:spPr/>
      <dgm:t>
        <a:bodyPr/>
        <a:lstStyle/>
        <a:p>
          <a:endParaRPr lang="es-MX" sz="500"/>
        </a:p>
      </dgm:t>
    </dgm:pt>
    <dgm:pt modelId="{633640F8-054F-4170-B64C-5EDC0D9EC1BD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C6B92FF-A0F8-466B-AED1-E5BE5E62A7E3}" type="parTrans" cxnId="{5E2404EC-63FC-41B0-9499-15AACB5CDF8B}">
      <dgm:prSet/>
      <dgm:spPr/>
      <dgm:t>
        <a:bodyPr/>
        <a:lstStyle/>
        <a:p>
          <a:endParaRPr lang="es-MX" sz="500"/>
        </a:p>
      </dgm:t>
    </dgm:pt>
    <dgm:pt modelId="{BC9B94EA-F27E-49C5-9AFF-733568E7B55F}" type="sibTrans" cxnId="{5E2404EC-63FC-41B0-9499-15AACB5CDF8B}">
      <dgm:prSet/>
      <dgm:spPr/>
      <dgm:t>
        <a:bodyPr/>
        <a:lstStyle/>
        <a:p>
          <a:endParaRPr lang="es-MX" sz="500"/>
        </a:p>
      </dgm:t>
    </dgm:pt>
    <dgm:pt modelId="{FC6EFE8D-AD3B-4DAC-8C88-BB4EBD435602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450B84-2981-4B0D-872E-858DE05C04B5}" type="parTrans" cxnId="{686557ED-6736-4C74-B24F-0E1DB270BDAB}">
      <dgm:prSet/>
      <dgm:spPr/>
      <dgm:t>
        <a:bodyPr/>
        <a:lstStyle/>
        <a:p>
          <a:endParaRPr lang="es-MX" sz="500"/>
        </a:p>
      </dgm:t>
    </dgm:pt>
    <dgm:pt modelId="{9D22D023-3D66-4926-9A01-376344CCED3A}" type="sibTrans" cxnId="{686557ED-6736-4C74-B24F-0E1DB270BDAB}">
      <dgm:prSet/>
      <dgm:spPr/>
      <dgm:t>
        <a:bodyPr/>
        <a:lstStyle/>
        <a:p>
          <a:endParaRPr lang="es-MX" sz="500"/>
        </a:p>
      </dgm:t>
    </dgm:pt>
    <dgm:pt modelId="{B9FA1512-3964-4E4A-964A-CD84F1CA6AB8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BAD9E5C-ADF8-45B0-9397-F5F191FF1160}" type="parTrans" cxnId="{92C9F907-BA3F-4036-B7E7-B2587D3B3466}">
      <dgm:prSet/>
      <dgm:spPr/>
      <dgm:t>
        <a:bodyPr/>
        <a:lstStyle/>
        <a:p>
          <a:endParaRPr lang="es-MX" sz="500"/>
        </a:p>
      </dgm:t>
    </dgm:pt>
    <dgm:pt modelId="{0D0E2846-E43E-4A95-A32C-1F55BBCA5E95}" type="sibTrans" cxnId="{92C9F907-BA3F-4036-B7E7-B2587D3B3466}">
      <dgm:prSet/>
      <dgm:spPr/>
      <dgm:t>
        <a:bodyPr/>
        <a:lstStyle/>
        <a:p>
          <a:endParaRPr lang="es-MX" sz="500"/>
        </a:p>
      </dgm:t>
    </dgm:pt>
    <dgm:pt modelId="{008E66C0-0EC2-471F-B622-2A5850E6278B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806C7F2-6875-4531-8D4F-E3CBD1BF3278}" type="parTrans" cxnId="{5AF37AFD-E931-43D9-8785-88B8A087F8BE}">
      <dgm:prSet/>
      <dgm:spPr/>
      <dgm:t>
        <a:bodyPr/>
        <a:lstStyle/>
        <a:p>
          <a:endParaRPr lang="es-MX" sz="500"/>
        </a:p>
      </dgm:t>
    </dgm:pt>
    <dgm:pt modelId="{55621A62-8534-4468-94D7-59D3D68D2D74}" type="sibTrans" cxnId="{5AF37AFD-E931-43D9-8785-88B8A087F8BE}">
      <dgm:prSet/>
      <dgm:spPr/>
      <dgm:t>
        <a:bodyPr/>
        <a:lstStyle/>
        <a:p>
          <a:endParaRPr lang="es-MX" sz="500"/>
        </a:p>
      </dgm:t>
    </dgm:pt>
    <dgm:pt modelId="{7EB3C8D9-7B4D-4400-B6D3-CED1D2AD10EB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1A367C-F1CE-41A8-978C-E4C681740BC5}" type="parTrans" cxnId="{3C433E46-B400-45D2-BC76-E2413F74BFAC}">
      <dgm:prSet/>
      <dgm:spPr/>
      <dgm:t>
        <a:bodyPr/>
        <a:lstStyle/>
        <a:p>
          <a:endParaRPr lang="es-MX" sz="500"/>
        </a:p>
      </dgm:t>
    </dgm:pt>
    <dgm:pt modelId="{FB5EE17E-AFAA-4679-8C5B-FABD0C3CB836}" type="sibTrans" cxnId="{3C433E46-B400-45D2-BC76-E2413F74BFAC}">
      <dgm:prSet/>
      <dgm:spPr/>
      <dgm:t>
        <a:bodyPr/>
        <a:lstStyle/>
        <a:p>
          <a:endParaRPr lang="es-MX" sz="500"/>
        </a:p>
      </dgm:t>
    </dgm:pt>
    <dgm:pt modelId="{DE395B8D-E55E-4AB7-B802-9BDA8713C27B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500" dirty="0"/>
        </a:p>
      </dgm:t>
    </dgm:pt>
    <dgm:pt modelId="{F6C1FEF3-CF67-4E50-81EE-EFA1EB88F5D5}" type="parTrans" cxnId="{599462E7-5C3B-41DB-8733-B237EA6EE723}">
      <dgm:prSet/>
      <dgm:spPr/>
      <dgm:t>
        <a:bodyPr/>
        <a:lstStyle/>
        <a:p>
          <a:endParaRPr lang="es-MX" sz="500"/>
        </a:p>
      </dgm:t>
    </dgm:pt>
    <dgm:pt modelId="{93ABD958-1E52-406F-9705-34D4750BC031}" type="sibTrans" cxnId="{599462E7-5C3B-41DB-8733-B237EA6EE723}">
      <dgm:prSet/>
      <dgm:spPr/>
      <dgm:t>
        <a:bodyPr/>
        <a:lstStyle/>
        <a:p>
          <a:endParaRPr lang="es-MX" sz="500"/>
        </a:p>
      </dgm:t>
    </dgm:pt>
    <dgm:pt modelId="{84D854D7-2922-41B1-82F8-A627F27A3590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gm:t>
    </dgm:pt>
    <dgm:pt modelId="{0071D069-9023-4C2D-84D5-60287EBC75BC}" type="parTrans" cxnId="{E1172DCE-A629-4FA7-B8D3-F7D090365247}">
      <dgm:prSet/>
      <dgm:spPr/>
      <dgm:t>
        <a:bodyPr/>
        <a:lstStyle/>
        <a:p>
          <a:endParaRPr lang="es-MX"/>
        </a:p>
      </dgm:t>
    </dgm:pt>
    <dgm:pt modelId="{6E38E858-D76D-4970-99FC-44FC978CEE71}" type="sibTrans" cxnId="{E1172DCE-A629-4FA7-B8D3-F7D090365247}">
      <dgm:prSet/>
      <dgm:spPr/>
      <dgm:t>
        <a:bodyPr/>
        <a:lstStyle/>
        <a:p>
          <a:endParaRPr lang="es-MX"/>
        </a:p>
      </dgm:t>
    </dgm:pt>
    <dgm:pt modelId="{832E0844-13E8-404E-8957-A539FF5C8D3F}">
      <dgm:prSet phldrT="[Texto]"/>
      <dgm:spPr/>
      <dgm:t>
        <a:bodyPr/>
        <a:lstStyle/>
        <a:p>
          <a:r>
            <a:rPr lang="es-MX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gm:t>
    </dgm:pt>
    <dgm:pt modelId="{BBE58849-E9EA-4690-B38C-7FD2B32CAC19}" type="parTrans" cxnId="{7D522C16-C381-470D-9FF4-AEB6F8F6FEF8}">
      <dgm:prSet/>
      <dgm:spPr/>
      <dgm:t>
        <a:bodyPr/>
        <a:lstStyle/>
        <a:p>
          <a:endParaRPr lang="es-MX"/>
        </a:p>
      </dgm:t>
    </dgm:pt>
    <dgm:pt modelId="{6CD70F57-AFAE-40BD-82A6-8C4FA2F68AA8}" type="sibTrans" cxnId="{7D522C16-C381-470D-9FF4-AEB6F8F6FEF8}">
      <dgm:prSet/>
      <dgm:spPr/>
      <dgm:t>
        <a:bodyPr/>
        <a:lstStyle/>
        <a:p>
          <a:endParaRPr lang="es-MX"/>
        </a:p>
      </dgm:t>
    </dgm:pt>
    <dgm:pt modelId="{EBB90599-C4FE-44DF-AC7B-190AB64E3614}">
      <dgm:prSet/>
      <dgm:spPr/>
      <dgm:t>
        <a:bodyPr/>
        <a:lstStyle/>
        <a:p>
          <a:r>
            <a:rPr lang="es-MX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gm:t>
    </dgm:pt>
    <dgm:pt modelId="{F198259D-03F1-40E6-8E11-8A6EEC208580}" type="parTrans" cxnId="{26E18E15-65F9-471A-9FA2-9F418168C943}">
      <dgm:prSet/>
      <dgm:spPr/>
      <dgm:t>
        <a:bodyPr/>
        <a:lstStyle/>
        <a:p>
          <a:endParaRPr lang="es-MX"/>
        </a:p>
      </dgm:t>
    </dgm:pt>
    <dgm:pt modelId="{125FBCD9-6D6F-4340-8D38-A8BFDEEB20A3}" type="sibTrans" cxnId="{26E18E15-65F9-471A-9FA2-9F418168C943}">
      <dgm:prSet/>
      <dgm:spPr/>
      <dgm:t>
        <a:bodyPr/>
        <a:lstStyle/>
        <a:p>
          <a:endParaRPr lang="es-MX"/>
        </a:p>
      </dgm:t>
    </dgm:pt>
    <dgm:pt modelId="{677A3489-2575-4575-921B-6E35BD7749B1}">
      <dgm:prSet/>
      <dgm:spPr/>
      <dgm:t>
        <a:bodyPr/>
        <a:lstStyle/>
        <a:p>
          <a:r>
            <a:rPr lang="es-ES_tradnl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62F9591-DBB8-4AAD-8527-C806DE401EC2}" type="parTrans" cxnId="{E702F111-7F13-4181-803C-3F5D8D8A744F}">
      <dgm:prSet/>
      <dgm:spPr/>
      <dgm:t>
        <a:bodyPr/>
        <a:lstStyle/>
        <a:p>
          <a:endParaRPr lang="es-MX"/>
        </a:p>
      </dgm:t>
    </dgm:pt>
    <dgm:pt modelId="{A0CD9002-D08B-4B15-9B61-233F3055FAD6}" type="sibTrans" cxnId="{E702F111-7F13-4181-803C-3F5D8D8A744F}">
      <dgm:prSet/>
      <dgm:spPr/>
      <dgm:t>
        <a:bodyPr/>
        <a:lstStyle/>
        <a:p>
          <a:endParaRPr lang="es-MX"/>
        </a:p>
      </dgm:t>
    </dgm:pt>
    <dgm:pt modelId="{F5B405BB-4F7C-4BA4-BDD0-C7123E331B24}">
      <dgm:prSet/>
      <dgm:spPr/>
      <dgm:t>
        <a:bodyPr/>
        <a:lstStyle/>
        <a:p>
          <a:r>
            <a:rPr lang="es-MX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gm:t>
    </dgm:pt>
    <dgm:pt modelId="{E26546D3-5159-40B7-ADF4-B91D3C1001BB}" type="parTrans" cxnId="{803E1C32-D5B6-46F8-BBDD-D6E2BCF8810B}">
      <dgm:prSet/>
      <dgm:spPr/>
      <dgm:t>
        <a:bodyPr/>
        <a:lstStyle/>
        <a:p>
          <a:endParaRPr lang="es-MX"/>
        </a:p>
      </dgm:t>
    </dgm:pt>
    <dgm:pt modelId="{4426602C-F7BA-4B7F-A1B1-BB338DBE52CE}" type="sibTrans" cxnId="{803E1C32-D5B6-46F8-BBDD-D6E2BCF8810B}">
      <dgm:prSet/>
      <dgm:spPr/>
      <dgm:t>
        <a:bodyPr/>
        <a:lstStyle/>
        <a:p>
          <a:endParaRPr lang="es-MX"/>
        </a:p>
      </dgm:t>
    </dgm:pt>
    <dgm:pt modelId="{9DB2D07C-B364-4B16-9C86-1C9BBD40D8F1}">
      <dgm:prSet/>
      <dgm:spPr/>
      <dgm:t>
        <a:bodyPr/>
        <a:lstStyle/>
        <a:p>
          <a:r>
            <a:rPr lang="es-MX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gm:t>
    </dgm:pt>
    <dgm:pt modelId="{D900D6E5-5E49-420A-81F4-E768697E1CC2}" type="parTrans" cxnId="{13A8B081-2848-4836-94EB-889F947DF410}">
      <dgm:prSet/>
      <dgm:spPr/>
      <dgm:t>
        <a:bodyPr/>
        <a:lstStyle/>
        <a:p>
          <a:endParaRPr lang="es-MX"/>
        </a:p>
      </dgm:t>
    </dgm:pt>
    <dgm:pt modelId="{B1F9778A-F41C-4C39-B945-16A656A7B297}" type="sibTrans" cxnId="{13A8B081-2848-4836-94EB-889F947DF410}">
      <dgm:prSet/>
      <dgm:spPr/>
      <dgm:t>
        <a:bodyPr/>
        <a:lstStyle/>
        <a:p>
          <a:endParaRPr lang="es-MX"/>
        </a:p>
      </dgm:t>
    </dgm:pt>
    <dgm:pt modelId="{89320C8B-69FA-4A59-9ED7-C698F68A64B8}">
      <dgm:prSet/>
      <dgm:spPr/>
      <dgm:t>
        <a:bodyPr/>
        <a:lstStyle/>
        <a:p>
          <a:r>
            <a:rPr lang="es-MX" dirty="0"/>
            <a:t>Coordinación </a:t>
          </a:r>
          <a:r>
            <a:rPr lang="es-MX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gm:t>
    </dgm:pt>
    <dgm:pt modelId="{8C2C1AE0-6A62-462A-91EE-A4DB88D774DB}" type="parTrans" cxnId="{1843B23C-F79B-4E2B-9BFE-948063D42EBF}">
      <dgm:prSet/>
      <dgm:spPr/>
      <dgm:t>
        <a:bodyPr/>
        <a:lstStyle/>
        <a:p>
          <a:endParaRPr lang="es-MX"/>
        </a:p>
      </dgm:t>
    </dgm:pt>
    <dgm:pt modelId="{FF9DB42D-5AD4-45A2-868D-C7554BAEA79D}" type="sibTrans" cxnId="{1843B23C-F79B-4E2B-9BFE-948063D42EBF}">
      <dgm:prSet/>
      <dgm:spPr/>
      <dgm:t>
        <a:bodyPr/>
        <a:lstStyle/>
        <a:p>
          <a:endParaRPr lang="es-MX"/>
        </a:p>
      </dgm:t>
    </dgm:pt>
    <dgm:pt modelId="{EBC20BF4-CE05-4C74-B0C1-BB8D753987F5}">
      <dgm:prSet phldrT="[Texto]"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gm:t>
    </dgm:pt>
    <dgm:pt modelId="{1652BECE-8BA4-4490-ABE9-77FA6F6A9925}" type="parTrans" cxnId="{73E6A32C-2BA0-4AFE-A22C-1E0C39CB6840}">
      <dgm:prSet/>
      <dgm:spPr/>
      <dgm:t>
        <a:bodyPr/>
        <a:lstStyle/>
        <a:p>
          <a:endParaRPr lang="es-MX"/>
        </a:p>
      </dgm:t>
    </dgm:pt>
    <dgm:pt modelId="{983756F7-4F8C-4DB2-BE50-D7F820567695}" type="sibTrans" cxnId="{73E6A32C-2BA0-4AFE-A22C-1E0C39CB6840}">
      <dgm:prSet/>
      <dgm:spPr/>
      <dgm:t>
        <a:bodyPr/>
        <a:lstStyle/>
        <a:p>
          <a:endParaRPr lang="es-MX"/>
        </a:p>
      </dgm:t>
    </dgm:pt>
    <dgm:pt modelId="{250AB9FD-67DF-4B00-90F9-0C5B5E887ECB}">
      <dgm:prSet custT="1"/>
      <dgm:spPr/>
      <dgm:t>
        <a:bodyPr/>
        <a:lstStyle/>
        <a:p>
          <a:r>
            <a:rPr lang="es-MX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gm:t>
    </dgm:pt>
    <dgm:pt modelId="{79C889C5-66A1-4149-8801-81A94FDF4091}" type="parTrans" cxnId="{FEE1906F-9A70-45BD-85CA-43DAEF10D777}">
      <dgm:prSet/>
      <dgm:spPr/>
      <dgm:t>
        <a:bodyPr/>
        <a:lstStyle/>
        <a:p>
          <a:endParaRPr lang="es-MX"/>
        </a:p>
      </dgm:t>
    </dgm:pt>
    <dgm:pt modelId="{1D889F81-6D13-4316-B949-33D0C55C3749}" type="sibTrans" cxnId="{FEE1906F-9A70-45BD-85CA-43DAEF10D777}">
      <dgm:prSet/>
      <dgm:spPr/>
      <dgm:t>
        <a:bodyPr/>
        <a:lstStyle/>
        <a:p>
          <a:endParaRPr lang="es-MX"/>
        </a:p>
      </dgm:t>
    </dgm:pt>
    <dgm:pt modelId="{110200C7-0AFD-4CEB-84CE-4F1A8CBA2FCA}">
      <dgm:prSet custT="1"/>
      <dgm:spPr/>
      <dgm:t>
        <a:bodyPr/>
        <a:lstStyle/>
        <a:p>
          <a:r>
            <a:rPr lang="es-ES_tradnl" sz="5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Delegaciones</a:t>
          </a:r>
          <a:endParaRPr lang="es-MX" sz="5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8CC4BA0-2780-4D7A-89FC-452CC900BC7F}" type="parTrans" cxnId="{EAC8D272-5373-444E-827E-F845DB1D3859}">
      <dgm:prSet/>
      <dgm:spPr/>
      <dgm:t>
        <a:bodyPr/>
        <a:lstStyle/>
        <a:p>
          <a:endParaRPr lang="es-ES"/>
        </a:p>
      </dgm:t>
    </dgm:pt>
    <dgm:pt modelId="{AAF4BB68-6CF2-43E5-A012-4545C99396B5}" type="sibTrans" cxnId="{EAC8D272-5373-444E-827E-F845DB1D3859}">
      <dgm:prSet/>
      <dgm:spPr/>
      <dgm:t>
        <a:bodyPr/>
        <a:lstStyle/>
        <a:p>
          <a:endParaRPr lang="es-ES"/>
        </a:p>
      </dgm:t>
    </dgm:pt>
    <dgm:pt modelId="{CD09EBAF-61B6-4136-B40A-71E7FA203E08}" type="pres">
      <dgm:prSet presAssocID="{6C6E625E-1C58-44E2-977E-8E36C16B54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77D833E-1D10-4E08-8028-65A3F26945B3}" type="pres">
      <dgm:prSet presAssocID="{8BCA741E-E3CF-43DE-A64F-1E51E7B53334}" presName="hierRoot1" presStyleCnt="0">
        <dgm:presLayoutVars>
          <dgm:hierBranch val="init"/>
        </dgm:presLayoutVars>
      </dgm:prSet>
      <dgm:spPr/>
    </dgm:pt>
    <dgm:pt modelId="{76170E7F-3BBE-4B7F-B6F2-DB6389C23C9D}" type="pres">
      <dgm:prSet presAssocID="{8BCA741E-E3CF-43DE-A64F-1E51E7B53334}" presName="rootComposite1" presStyleCnt="0"/>
      <dgm:spPr/>
    </dgm:pt>
    <dgm:pt modelId="{3983C4D9-3ABE-43BF-B55C-7C20B0B50B68}" type="pres">
      <dgm:prSet presAssocID="{8BCA741E-E3CF-43DE-A64F-1E51E7B53334}" presName="rootText1" presStyleLbl="node0" presStyleIdx="0" presStyleCnt="1">
        <dgm:presLayoutVars>
          <dgm:chPref val="3"/>
        </dgm:presLayoutVars>
      </dgm:prSet>
      <dgm:spPr/>
    </dgm:pt>
    <dgm:pt modelId="{39CB7DE5-B813-41DB-8DDC-00AA32B16FE4}" type="pres">
      <dgm:prSet presAssocID="{8BCA741E-E3CF-43DE-A64F-1E51E7B53334}" presName="rootConnector1" presStyleLbl="node1" presStyleIdx="0" presStyleCnt="0"/>
      <dgm:spPr/>
    </dgm:pt>
    <dgm:pt modelId="{EE8604AC-5059-4E43-89E8-6B0DD156B711}" type="pres">
      <dgm:prSet presAssocID="{8BCA741E-E3CF-43DE-A64F-1E51E7B53334}" presName="hierChild2" presStyleCnt="0"/>
      <dgm:spPr/>
    </dgm:pt>
    <dgm:pt modelId="{E54AE614-2351-4C5F-94B1-A4EBF8E5CE8B}" type="pres">
      <dgm:prSet presAssocID="{82713634-F148-4A5C-9D59-58C715D19E4E}" presName="Name37" presStyleLbl="parChTrans1D2" presStyleIdx="0" presStyleCnt="1"/>
      <dgm:spPr/>
    </dgm:pt>
    <dgm:pt modelId="{9B45BAB4-6957-4D2D-98C9-3EA274F9912B}" type="pres">
      <dgm:prSet presAssocID="{FCCD1397-F22B-4B9C-A620-FBC42FD9750E}" presName="hierRoot2" presStyleCnt="0">
        <dgm:presLayoutVars>
          <dgm:hierBranch val="init"/>
        </dgm:presLayoutVars>
      </dgm:prSet>
      <dgm:spPr/>
    </dgm:pt>
    <dgm:pt modelId="{8C2DF140-B263-4C78-88CE-F4871983D6BC}" type="pres">
      <dgm:prSet presAssocID="{FCCD1397-F22B-4B9C-A620-FBC42FD9750E}" presName="rootComposite" presStyleCnt="0"/>
      <dgm:spPr/>
    </dgm:pt>
    <dgm:pt modelId="{A13E509C-23A3-456B-88A1-FDFD58DE9B1B}" type="pres">
      <dgm:prSet presAssocID="{FCCD1397-F22B-4B9C-A620-FBC42FD9750E}" presName="rootText" presStyleLbl="node2" presStyleIdx="0" presStyleCnt="1">
        <dgm:presLayoutVars>
          <dgm:chPref val="3"/>
        </dgm:presLayoutVars>
      </dgm:prSet>
      <dgm:spPr/>
    </dgm:pt>
    <dgm:pt modelId="{70C0FC07-EC41-4532-A82A-3292152F34EA}" type="pres">
      <dgm:prSet presAssocID="{FCCD1397-F22B-4B9C-A620-FBC42FD9750E}" presName="rootConnector" presStyleLbl="node2" presStyleIdx="0" presStyleCnt="1"/>
      <dgm:spPr/>
    </dgm:pt>
    <dgm:pt modelId="{D70F584D-899E-4009-BBBB-2DB676A25A63}" type="pres">
      <dgm:prSet presAssocID="{FCCD1397-F22B-4B9C-A620-FBC42FD9750E}" presName="hierChild4" presStyleCnt="0"/>
      <dgm:spPr/>
    </dgm:pt>
    <dgm:pt modelId="{DA9D561D-6CB2-47F2-9514-C94403C1CD08}" type="pres">
      <dgm:prSet presAssocID="{73519D46-3E81-41A0-918A-1DD506EE3F04}" presName="Name37" presStyleLbl="parChTrans1D3" presStyleIdx="0" presStyleCnt="9"/>
      <dgm:spPr/>
    </dgm:pt>
    <dgm:pt modelId="{0C917A28-C98C-40E5-BE91-863B92345543}" type="pres">
      <dgm:prSet presAssocID="{9E9EC004-DF1E-419B-A286-AE316F498F78}" presName="hierRoot2" presStyleCnt="0">
        <dgm:presLayoutVars>
          <dgm:hierBranch val="init"/>
        </dgm:presLayoutVars>
      </dgm:prSet>
      <dgm:spPr/>
    </dgm:pt>
    <dgm:pt modelId="{62587CF4-1A08-4F56-AA26-37E1DC1C6030}" type="pres">
      <dgm:prSet presAssocID="{9E9EC004-DF1E-419B-A286-AE316F498F78}" presName="rootComposite" presStyleCnt="0"/>
      <dgm:spPr/>
    </dgm:pt>
    <dgm:pt modelId="{1C07DE26-4CCA-485A-B658-02595D89E022}" type="pres">
      <dgm:prSet presAssocID="{9E9EC004-DF1E-419B-A286-AE316F498F78}" presName="rootText" presStyleLbl="node3" presStyleIdx="0" presStyleCnt="9">
        <dgm:presLayoutVars>
          <dgm:chPref val="3"/>
        </dgm:presLayoutVars>
      </dgm:prSet>
      <dgm:spPr/>
    </dgm:pt>
    <dgm:pt modelId="{8339AB19-15C9-4699-9B62-E0F82AD66C86}" type="pres">
      <dgm:prSet presAssocID="{9E9EC004-DF1E-419B-A286-AE316F498F78}" presName="rootConnector" presStyleLbl="node3" presStyleIdx="0" presStyleCnt="9"/>
      <dgm:spPr/>
    </dgm:pt>
    <dgm:pt modelId="{B88E8D78-7AFC-4CC1-B846-B329F7FABFBE}" type="pres">
      <dgm:prSet presAssocID="{9E9EC004-DF1E-419B-A286-AE316F498F78}" presName="hierChild4" presStyleCnt="0"/>
      <dgm:spPr/>
    </dgm:pt>
    <dgm:pt modelId="{679EE9C2-CE0B-4085-B46B-45B568A97C95}" type="pres">
      <dgm:prSet presAssocID="{3E5B2F73-0E04-4F0C-8C8A-F6A8BE225B00}" presName="Name37" presStyleLbl="parChTrans1D4" presStyleIdx="0" presStyleCnt="35"/>
      <dgm:spPr/>
    </dgm:pt>
    <dgm:pt modelId="{262C49CE-42A4-4E7C-81C5-F3A428B6B692}" type="pres">
      <dgm:prSet presAssocID="{AE2C7D96-E4BF-4F44-907F-718AF1DB8873}" presName="hierRoot2" presStyleCnt="0">
        <dgm:presLayoutVars>
          <dgm:hierBranch val="init"/>
        </dgm:presLayoutVars>
      </dgm:prSet>
      <dgm:spPr/>
    </dgm:pt>
    <dgm:pt modelId="{2F96904E-225C-4760-9A2E-C53F161D4B8E}" type="pres">
      <dgm:prSet presAssocID="{AE2C7D96-E4BF-4F44-907F-718AF1DB8873}" presName="rootComposite" presStyleCnt="0"/>
      <dgm:spPr/>
    </dgm:pt>
    <dgm:pt modelId="{559A4CFF-7EF3-49F7-A2C5-3C460F3ECA28}" type="pres">
      <dgm:prSet presAssocID="{AE2C7D96-E4BF-4F44-907F-718AF1DB8873}" presName="rootText" presStyleLbl="node4" presStyleIdx="0" presStyleCnt="35">
        <dgm:presLayoutVars>
          <dgm:chPref val="3"/>
        </dgm:presLayoutVars>
      </dgm:prSet>
      <dgm:spPr/>
    </dgm:pt>
    <dgm:pt modelId="{1B0B01E2-8146-46F8-AFA8-F3627DC2D42B}" type="pres">
      <dgm:prSet presAssocID="{AE2C7D96-E4BF-4F44-907F-718AF1DB8873}" presName="rootConnector" presStyleLbl="node4" presStyleIdx="0" presStyleCnt="35"/>
      <dgm:spPr/>
    </dgm:pt>
    <dgm:pt modelId="{E7E96C50-3763-40C5-BEE5-CFABBFD5A339}" type="pres">
      <dgm:prSet presAssocID="{AE2C7D96-E4BF-4F44-907F-718AF1DB8873}" presName="hierChild4" presStyleCnt="0"/>
      <dgm:spPr/>
    </dgm:pt>
    <dgm:pt modelId="{EB74FBC7-24A1-4E74-B9E6-FF84067419DF}" type="pres">
      <dgm:prSet presAssocID="{AE2C7D96-E4BF-4F44-907F-718AF1DB8873}" presName="hierChild5" presStyleCnt="0"/>
      <dgm:spPr/>
    </dgm:pt>
    <dgm:pt modelId="{C7748DB4-798B-4072-9862-DA6239C028FA}" type="pres">
      <dgm:prSet presAssocID="{5C6B92FF-A0F8-466B-AED1-E5BE5E62A7E3}" presName="Name37" presStyleLbl="parChTrans1D4" presStyleIdx="1" presStyleCnt="35"/>
      <dgm:spPr/>
    </dgm:pt>
    <dgm:pt modelId="{CE9D7CB7-FB61-4946-A073-2038BECEE557}" type="pres">
      <dgm:prSet presAssocID="{633640F8-054F-4170-B64C-5EDC0D9EC1BD}" presName="hierRoot2" presStyleCnt="0">
        <dgm:presLayoutVars>
          <dgm:hierBranch val="init"/>
        </dgm:presLayoutVars>
      </dgm:prSet>
      <dgm:spPr/>
    </dgm:pt>
    <dgm:pt modelId="{DEE6914C-C54C-4951-9EB3-8D6A5C0BF4D8}" type="pres">
      <dgm:prSet presAssocID="{633640F8-054F-4170-B64C-5EDC0D9EC1BD}" presName="rootComposite" presStyleCnt="0"/>
      <dgm:spPr/>
    </dgm:pt>
    <dgm:pt modelId="{E84DC7B7-5584-42C4-9C29-D960636866FE}" type="pres">
      <dgm:prSet presAssocID="{633640F8-054F-4170-B64C-5EDC0D9EC1BD}" presName="rootText" presStyleLbl="node4" presStyleIdx="1" presStyleCnt="35">
        <dgm:presLayoutVars>
          <dgm:chPref val="3"/>
        </dgm:presLayoutVars>
      </dgm:prSet>
      <dgm:spPr/>
    </dgm:pt>
    <dgm:pt modelId="{F3A92842-0299-482A-9A40-4A11D0EC87B2}" type="pres">
      <dgm:prSet presAssocID="{633640F8-054F-4170-B64C-5EDC0D9EC1BD}" presName="rootConnector" presStyleLbl="node4" presStyleIdx="1" presStyleCnt="35"/>
      <dgm:spPr/>
    </dgm:pt>
    <dgm:pt modelId="{619F64BA-5721-4FBA-89E6-12F99BDEB25B}" type="pres">
      <dgm:prSet presAssocID="{633640F8-054F-4170-B64C-5EDC0D9EC1BD}" presName="hierChild4" presStyleCnt="0"/>
      <dgm:spPr/>
    </dgm:pt>
    <dgm:pt modelId="{12F15A70-07BE-46CD-9A87-5E60C845537C}" type="pres">
      <dgm:prSet presAssocID="{633640F8-054F-4170-B64C-5EDC0D9EC1BD}" presName="hierChild5" presStyleCnt="0"/>
      <dgm:spPr/>
    </dgm:pt>
    <dgm:pt modelId="{9DA68BFC-9D44-45FA-9165-B343DB3CCC53}" type="pres">
      <dgm:prSet presAssocID="{56450B84-2981-4B0D-872E-858DE05C04B5}" presName="Name37" presStyleLbl="parChTrans1D4" presStyleIdx="2" presStyleCnt="35"/>
      <dgm:spPr/>
    </dgm:pt>
    <dgm:pt modelId="{DB732AB0-80C7-4311-AE5D-766BED1A1A8B}" type="pres">
      <dgm:prSet presAssocID="{FC6EFE8D-AD3B-4DAC-8C88-BB4EBD435602}" presName="hierRoot2" presStyleCnt="0">
        <dgm:presLayoutVars>
          <dgm:hierBranch val="init"/>
        </dgm:presLayoutVars>
      </dgm:prSet>
      <dgm:spPr/>
    </dgm:pt>
    <dgm:pt modelId="{E9E2354B-AAC9-44E1-B979-467C6C6F2DA9}" type="pres">
      <dgm:prSet presAssocID="{FC6EFE8D-AD3B-4DAC-8C88-BB4EBD435602}" presName="rootComposite" presStyleCnt="0"/>
      <dgm:spPr/>
    </dgm:pt>
    <dgm:pt modelId="{2C765DC2-5C48-4FE1-9ABE-CEA243DAB9F5}" type="pres">
      <dgm:prSet presAssocID="{FC6EFE8D-AD3B-4DAC-8C88-BB4EBD435602}" presName="rootText" presStyleLbl="node4" presStyleIdx="2" presStyleCnt="35">
        <dgm:presLayoutVars>
          <dgm:chPref val="3"/>
        </dgm:presLayoutVars>
      </dgm:prSet>
      <dgm:spPr/>
    </dgm:pt>
    <dgm:pt modelId="{A5A2BB11-B391-4FFE-9413-A26CAA5B8D20}" type="pres">
      <dgm:prSet presAssocID="{FC6EFE8D-AD3B-4DAC-8C88-BB4EBD435602}" presName="rootConnector" presStyleLbl="node4" presStyleIdx="2" presStyleCnt="35"/>
      <dgm:spPr/>
    </dgm:pt>
    <dgm:pt modelId="{64D4679D-547C-425B-93FB-2D44C9F3E755}" type="pres">
      <dgm:prSet presAssocID="{FC6EFE8D-AD3B-4DAC-8C88-BB4EBD435602}" presName="hierChild4" presStyleCnt="0"/>
      <dgm:spPr/>
    </dgm:pt>
    <dgm:pt modelId="{102694D1-E3A7-41E0-A49E-14227098F291}" type="pres">
      <dgm:prSet presAssocID="{FC6EFE8D-AD3B-4DAC-8C88-BB4EBD435602}" presName="hierChild5" presStyleCnt="0"/>
      <dgm:spPr/>
    </dgm:pt>
    <dgm:pt modelId="{27964194-5068-4305-AB2E-EF496B49BCBF}" type="pres">
      <dgm:prSet presAssocID="{FBAD9E5C-ADF8-45B0-9397-F5F191FF1160}" presName="Name37" presStyleLbl="parChTrans1D4" presStyleIdx="3" presStyleCnt="35"/>
      <dgm:spPr/>
    </dgm:pt>
    <dgm:pt modelId="{2091BAAB-45B5-4C11-A387-F28217C6AB0B}" type="pres">
      <dgm:prSet presAssocID="{B9FA1512-3964-4E4A-964A-CD84F1CA6AB8}" presName="hierRoot2" presStyleCnt="0">
        <dgm:presLayoutVars>
          <dgm:hierBranch val="init"/>
        </dgm:presLayoutVars>
      </dgm:prSet>
      <dgm:spPr/>
    </dgm:pt>
    <dgm:pt modelId="{FEF4B117-9903-4E5A-8047-F879FBAD792B}" type="pres">
      <dgm:prSet presAssocID="{B9FA1512-3964-4E4A-964A-CD84F1CA6AB8}" presName="rootComposite" presStyleCnt="0"/>
      <dgm:spPr/>
    </dgm:pt>
    <dgm:pt modelId="{7ED06341-E953-46AD-9828-B866C862AEA2}" type="pres">
      <dgm:prSet presAssocID="{B9FA1512-3964-4E4A-964A-CD84F1CA6AB8}" presName="rootText" presStyleLbl="node4" presStyleIdx="3" presStyleCnt="35">
        <dgm:presLayoutVars>
          <dgm:chPref val="3"/>
        </dgm:presLayoutVars>
      </dgm:prSet>
      <dgm:spPr/>
    </dgm:pt>
    <dgm:pt modelId="{B2C6CB1A-250D-42E7-994A-6B75C4E618CA}" type="pres">
      <dgm:prSet presAssocID="{B9FA1512-3964-4E4A-964A-CD84F1CA6AB8}" presName="rootConnector" presStyleLbl="node4" presStyleIdx="3" presStyleCnt="35"/>
      <dgm:spPr/>
    </dgm:pt>
    <dgm:pt modelId="{97DE528D-03C1-4FBF-85DB-0130B60AA948}" type="pres">
      <dgm:prSet presAssocID="{B9FA1512-3964-4E4A-964A-CD84F1CA6AB8}" presName="hierChild4" presStyleCnt="0"/>
      <dgm:spPr/>
    </dgm:pt>
    <dgm:pt modelId="{6EC6254A-A920-453D-AB4B-2BE28F1873AB}" type="pres">
      <dgm:prSet presAssocID="{B9FA1512-3964-4E4A-964A-CD84F1CA6AB8}" presName="hierChild5" presStyleCnt="0"/>
      <dgm:spPr/>
    </dgm:pt>
    <dgm:pt modelId="{3F2DC4D4-9942-4B95-90AA-DAAA35A9F73F}" type="pres">
      <dgm:prSet presAssocID="{68CC4BA0-2780-4D7A-89FC-452CC900BC7F}" presName="Name37" presStyleLbl="parChTrans1D4" presStyleIdx="4" presStyleCnt="35"/>
      <dgm:spPr/>
    </dgm:pt>
    <dgm:pt modelId="{51845A9D-F610-4EE1-8358-388071775C63}" type="pres">
      <dgm:prSet presAssocID="{110200C7-0AFD-4CEB-84CE-4F1A8CBA2FCA}" presName="hierRoot2" presStyleCnt="0">
        <dgm:presLayoutVars>
          <dgm:hierBranch val="init"/>
        </dgm:presLayoutVars>
      </dgm:prSet>
      <dgm:spPr/>
    </dgm:pt>
    <dgm:pt modelId="{BA60DDFD-2D3B-40D3-86CB-9AD258CCC329}" type="pres">
      <dgm:prSet presAssocID="{110200C7-0AFD-4CEB-84CE-4F1A8CBA2FCA}" presName="rootComposite" presStyleCnt="0"/>
      <dgm:spPr/>
    </dgm:pt>
    <dgm:pt modelId="{1D71286E-9BFF-4835-9A02-E31353263A41}" type="pres">
      <dgm:prSet presAssocID="{110200C7-0AFD-4CEB-84CE-4F1A8CBA2FCA}" presName="rootText" presStyleLbl="node4" presStyleIdx="4" presStyleCnt="35">
        <dgm:presLayoutVars>
          <dgm:chPref val="3"/>
        </dgm:presLayoutVars>
      </dgm:prSet>
      <dgm:spPr/>
    </dgm:pt>
    <dgm:pt modelId="{8F608908-AA47-4C11-A412-4F149DC3D55C}" type="pres">
      <dgm:prSet presAssocID="{110200C7-0AFD-4CEB-84CE-4F1A8CBA2FCA}" presName="rootConnector" presStyleLbl="node4" presStyleIdx="4" presStyleCnt="35"/>
      <dgm:spPr/>
    </dgm:pt>
    <dgm:pt modelId="{20AFDE51-C1D4-4C9B-BF94-C0D29779E10E}" type="pres">
      <dgm:prSet presAssocID="{110200C7-0AFD-4CEB-84CE-4F1A8CBA2FCA}" presName="hierChild4" presStyleCnt="0"/>
      <dgm:spPr/>
    </dgm:pt>
    <dgm:pt modelId="{EA7AA589-2038-4C89-BB36-B7E62CED94D3}" type="pres">
      <dgm:prSet presAssocID="{110200C7-0AFD-4CEB-84CE-4F1A8CBA2FCA}" presName="hierChild5" presStyleCnt="0"/>
      <dgm:spPr/>
    </dgm:pt>
    <dgm:pt modelId="{BB958A91-B315-499B-B315-33E4224962C6}" type="pres">
      <dgm:prSet presAssocID="{9E9EC004-DF1E-419B-A286-AE316F498F78}" presName="hierChild5" presStyleCnt="0"/>
      <dgm:spPr/>
    </dgm:pt>
    <dgm:pt modelId="{EA9AEDA6-FE55-45EB-946D-02D20BAAB3D7}" type="pres">
      <dgm:prSet presAssocID="{0268665C-04A5-41CC-90DF-7E33DC3103CD}" presName="Name37" presStyleLbl="parChTrans1D3" presStyleIdx="1" presStyleCnt="9"/>
      <dgm:spPr/>
    </dgm:pt>
    <dgm:pt modelId="{88067D31-63A4-4583-95DA-0ED4BB31F174}" type="pres">
      <dgm:prSet presAssocID="{D46D2606-8001-4233-A50E-FB030523168B}" presName="hierRoot2" presStyleCnt="0">
        <dgm:presLayoutVars>
          <dgm:hierBranch val="init"/>
        </dgm:presLayoutVars>
      </dgm:prSet>
      <dgm:spPr/>
    </dgm:pt>
    <dgm:pt modelId="{B3EABDA5-2E4C-4378-8FD9-4D52C1047B49}" type="pres">
      <dgm:prSet presAssocID="{D46D2606-8001-4233-A50E-FB030523168B}" presName="rootComposite" presStyleCnt="0"/>
      <dgm:spPr/>
    </dgm:pt>
    <dgm:pt modelId="{6D41483B-36CE-46CF-B049-087289A8A3A1}" type="pres">
      <dgm:prSet presAssocID="{D46D2606-8001-4233-A50E-FB030523168B}" presName="rootText" presStyleLbl="node3" presStyleIdx="1" presStyleCnt="9">
        <dgm:presLayoutVars>
          <dgm:chPref val="3"/>
        </dgm:presLayoutVars>
      </dgm:prSet>
      <dgm:spPr/>
    </dgm:pt>
    <dgm:pt modelId="{DC456B7D-618C-4034-BC8A-E86EB0589AF7}" type="pres">
      <dgm:prSet presAssocID="{D46D2606-8001-4233-A50E-FB030523168B}" presName="rootConnector" presStyleLbl="node3" presStyleIdx="1" presStyleCnt="9"/>
      <dgm:spPr/>
    </dgm:pt>
    <dgm:pt modelId="{4F664002-6722-44A2-80A8-95D8528B1B77}" type="pres">
      <dgm:prSet presAssocID="{D46D2606-8001-4233-A50E-FB030523168B}" presName="hierChild4" presStyleCnt="0"/>
      <dgm:spPr/>
    </dgm:pt>
    <dgm:pt modelId="{68B07134-655D-4156-B1D3-865F1F0E3A4C}" type="pres">
      <dgm:prSet presAssocID="{AAE8E68F-BFD6-4B2C-B389-E8E14E918CA1}" presName="Name37" presStyleLbl="parChTrans1D4" presStyleIdx="5" presStyleCnt="35"/>
      <dgm:spPr/>
    </dgm:pt>
    <dgm:pt modelId="{1906503B-CC56-4088-99E9-C94F3619980A}" type="pres">
      <dgm:prSet presAssocID="{C875854B-C750-4987-9638-115522E0A48D}" presName="hierRoot2" presStyleCnt="0">
        <dgm:presLayoutVars>
          <dgm:hierBranch val="init"/>
        </dgm:presLayoutVars>
      </dgm:prSet>
      <dgm:spPr/>
    </dgm:pt>
    <dgm:pt modelId="{A0A6A0E9-7089-4D6B-B940-B759E19087C4}" type="pres">
      <dgm:prSet presAssocID="{C875854B-C750-4987-9638-115522E0A48D}" presName="rootComposite" presStyleCnt="0"/>
      <dgm:spPr/>
    </dgm:pt>
    <dgm:pt modelId="{A46743D2-5629-493C-AF5A-C58C45E18C48}" type="pres">
      <dgm:prSet presAssocID="{C875854B-C750-4987-9638-115522E0A48D}" presName="rootText" presStyleLbl="node4" presStyleIdx="5" presStyleCnt="35">
        <dgm:presLayoutVars>
          <dgm:chPref val="3"/>
        </dgm:presLayoutVars>
      </dgm:prSet>
      <dgm:spPr/>
    </dgm:pt>
    <dgm:pt modelId="{AEE664B4-AD49-4034-873C-3133801AB271}" type="pres">
      <dgm:prSet presAssocID="{C875854B-C750-4987-9638-115522E0A48D}" presName="rootConnector" presStyleLbl="node4" presStyleIdx="5" presStyleCnt="35"/>
      <dgm:spPr/>
    </dgm:pt>
    <dgm:pt modelId="{30B27646-B560-4196-8432-F57EE35F4FFB}" type="pres">
      <dgm:prSet presAssocID="{C875854B-C750-4987-9638-115522E0A48D}" presName="hierChild4" presStyleCnt="0"/>
      <dgm:spPr/>
    </dgm:pt>
    <dgm:pt modelId="{1EA35FDA-8512-456C-B530-46265FEB78AE}" type="pres">
      <dgm:prSet presAssocID="{C875854B-C750-4987-9638-115522E0A48D}" presName="hierChild5" presStyleCnt="0"/>
      <dgm:spPr/>
    </dgm:pt>
    <dgm:pt modelId="{69B34E50-9C55-4C91-87A1-4B2BE5502114}" type="pres">
      <dgm:prSet presAssocID="{11A103C2-E269-4FBC-87A6-449412BEA2F4}" presName="Name37" presStyleLbl="parChTrans1D4" presStyleIdx="6" presStyleCnt="35"/>
      <dgm:spPr/>
    </dgm:pt>
    <dgm:pt modelId="{593C5064-DCCA-4437-90E6-1695791BBD9C}" type="pres">
      <dgm:prSet presAssocID="{F85F581F-0954-498D-805D-945A43787510}" presName="hierRoot2" presStyleCnt="0">
        <dgm:presLayoutVars>
          <dgm:hierBranch val="init"/>
        </dgm:presLayoutVars>
      </dgm:prSet>
      <dgm:spPr/>
    </dgm:pt>
    <dgm:pt modelId="{C621D9FD-1EB4-46E0-9698-6E646873E2F9}" type="pres">
      <dgm:prSet presAssocID="{F85F581F-0954-498D-805D-945A43787510}" presName="rootComposite" presStyleCnt="0"/>
      <dgm:spPr/>
    </dgm:pt>
    <dgm:pt modelId="{62F3F5E3-2D20-4100-AC41-05A3EF39F9D8}" type="pres">
      <dgm:prSet presAssocID="{F85F581F-0954-498D-805D-945A43787510}" presName="rootText" presStyleLbl="node4" presStyleIdx="6" presStyleCnt="35">
        <dgm:presLayoutVars>
          <dgm:chPref val="3"/>
        </dgm:presLayoutVars>
      </dgm:prSet>
      <dgm:spPr/>
    </dgm:pt>
    <dgm:pt modelId="{199B2084-8E3F-469D-A055-7E7D3020A1AA}" type="pres">
      <dgm:prSet presAssocID="{F85F581F-0954-498D-805D-945A43787510}" presName="rootConnector" presStyleLbl="node4" presStyleIdx="6" presStyleCnt="35"/>
      <dgm:spPr/>
    </dgm:pt>
    <dgm:pt modelId="{EF7DA690-69AD-4B87-987E-562EE4DBDEB3}" type="pres">
      <dgm:prSet presAssocID="{F85F581F-0954-498D-805D-945A43787510}" presName="hierChild4" presStyleCnt="0"/>
      <dgm:spPr/>
    </dgm:pt>
    <dgm:pt modelId="{1C067FEC-5213-47F9-9AD1-55EAB56210FF}" type="pres">
      <dgm:prSet presAssocID="{F85F581F-0954-498D-805D-945A43787510}" presName="hierChild5" presStyleCnt="0"/>
      <dgm:spPr/>
    </dgm:pt>
    <dgm:pt modelId="{71659163-CA1E-45D6-AF45-743E98995827}" type="pres">
      <dgm:prSet presAssocID="{29A3E229-A465-482D-B6C6-65D248E84DD1}" presName="Name37" presStyleLbl="parChTrans1D4" presStyleIdx="7" presStyleCnt="35"/>
      <dgm:spPr/>
    </dgm:pt>
    <dgm:pt modelId="{9CC7FEB3-2826-4CCC-8765-6CE0F4EC6AE2}" type="pres">
      <dgm:prSet presAssocID="{BC207397-8DB9-4E44-B505-90CAD4A8B2EF}" presName="hierRoot2" presStyleCnt="0">
        <dgm:presLayoutVars>
          <dgm:hierBranch val="init"/>
        </dgm:presLayoutVars>
      </dgm:prSet>
      <dgm:spPr/>
    </dgm:pt>
    <dgm:pt modelId="{E1D659E1-DD0E-40F5-A9DB-37A395C0855B}" type="pres">
      <dgm:prSet presAssocID="{BC207397-8DB9-4E44-B505-90CAD4A8B2EF}" presName="rootComposite" presStyleCnt="0"/>
      <dgm:spPr/>
    </dgm:pt>
    <dgm:pt modelId="{B63CE145-6587-48E4-BBA9-E8690354764E}" type="pres">
      <dgm:prSet presAssocID="{BC207397-8DB9-4E44-B505-90CAD4A8B2EF}" presName="rootText" presStyleLbl="node4" presStyleIdx="7" presStyleCnt="35">
        <dgm:presLayoutVars>
          <dgm:chPref val="3"/>
        </dgm:presLayoutVars>
      </dgm:prSet>
      <dgm:spPr/>
    </dgm:pt>
    <dgm:pt modelId="{131A6079-DC1F-48EC-BD16-50D15F5B524B}" type="pres">
      <dgm:prSet presAssocID="{BC207397-8DB9-4E44-B505-90CAD4A8B2EF}" presName="rootConnector" presStyleLbl="node4" presStyleIdx="7" presStyleCnt="35"/>
      <dgm:spPr/>
    </dgm:pt>
    <dgm:pt modelId="{26B1C9AF-FAE6-4B95-B67C-91CCC0844F62}" type="pres">
      <dgm:prSet presAssocID="{BC207397-8DB9-4E44-B505-90CAD4A8B2EF}" presName="hierChild4" presStyleCnt="0"/>
      <dgm:spPr/>
    </dgm:pt>
    <dgm:pt modelId="{5F8CAAEE-939A-4BA3-A010-CE575D74BD63}" type="pres">
      <dgm:prSet presAssocID="{BC207397-8DB9-4E44-B505-90CAD4A8B2EF}" presName="hierChild5" presStyleCnt="0"/>
      <dgm:spPr/>
    </dgm:pt>
    <dgm:pt modelId="{7A01FD83-BBAB-4E24-BBA6-3F56CED75B67}" type="pres">
      <dgm:prSet presAssocID="{F328031A-9624-46EC-9B85-A3D09335F9E5}" presName="Name37" presStyleLbl="parChTrans1D4" presStyleIdx="8" presStyleCnt="35"/>
      <dgm:spPr/>
    </dgm:pt>
    <dgm:pt modelId="{5763C437-47C4-45BC-83A9-6C2882326228}" type="pres">
      <dgm:prSet presAssocID="{4837186B-3B17-408F-B51E-B5180F324075}" presName="hierRoot2" presStyleCnt="0">
        <dgm:presLayoutVars>
          <dgm:hierBranch val="init"/>
        </dgm:presLayoutVars>
      </dgm:prSet>
      <dgm:spPr/>
    </dgm:pt>
    <dgm:pt modelId="{B6BB1386-CB27-4698-8C59-317CAE95F6EE}" type="pres">
      <dgm:prSet presAssocID="{4837186B-3B17-408F-B51E-B5180F324075}" presName="rootComposite" presStyleCnt="0"/>
      <dgm:spPr/>
    </dgm:pt>
    <dgm:pt modelId="{954F5E51-FC1D-4F55-9306-4E837FF13C57}" type="pres">
      <dgm:prSet presAssocID="{4837186B-3B17-408F-B51E-B5180F324075}" presName="rootText" presStyleLbl="node4" presStyleIdx="8" presStyleCnt="35">
        <dgm:presLayoutVars>
          <dgm:chPref val="3"/>
        </dgm:presLayoutVars>
      </dgm:prSet>
      <dgm:spPr/>
    </dgm:pt>
    <dgm:pt modelId="{0794DBE7-C1B7-4652-9915-3F639E4901F4}" type="pres">
      <dgm:prSet presAssocID="{4837186B-3B17-408F-B51E-B5180F324075}" presName="rootConnector" presStyleLbl="node4" presStyleIdx="8" presStyleCnt="35"/>
      <dgm:spPr/>
    </dgm:pt>
    <dgm:pt modelId="{502136CC-5B3B-497B-81CE-9BE1B03C788D}" type="pres">
      <dgm:prSet presAssocID="{4837186B-3B17-408F-B51E-B5180F324075}" presName="hierChild4" presStyleCnt="0"/>
      <dgm:spPr/>
    </dgm:pt>
    <dgm:pt modelId="{9769743B-4D27-463B-8700-85FBB767252A}" type="pres">
      <dgm:prSet presAssocID="{4837186B-3B17-408F-B51E-B5180F324075}" presName="hierChild5" presStyleCnt="0"/>
      <dgm:spPr/>
    </dgm:pt>
    <dgm:pt modelId="{48484379-8197-481F-B4B6-40E8C2106826}" type="pres">
      <dgm:prSet presAssocID="{56867F48-3B7A-4898-B7B0-B81FCAA53551}" presName="Name37" presStyleLbl="parChTrans1D4" presStyleIdx="9" presStyleCnt="35"/>
      <dgm:spPr/>
    </dgm:pt>
    <dgm:pt modelId="{47446B89-B233-4FA7-B42A-0966C072B8A4}" type="pres">
      <dgm:prSet presAssocID="{961DF33F-29BD-49AE-9D45-425D39557FBE}" presName="hierRoot2" presStyleCnt="0">
        <dgm:presLayoutVars>
          <dgm:hierBranch val="init"/>
        </dgm:presLayoutVars>
      </dgm:prSet>
      <dgm:spPr/>
    </dgm:pt>
    <dgm:pt modelId="{D1280B14-993E-4797-9805-D760DFD8588F}" type="pres">
      <dgm:prSet presAssocID="{961DF33F-29BD-49AE-9D45-425D39557FBE}" presName="rootComposite" presStyleCnt="0"/>
      <dgm:spPr/>
    </dgm:pt>
    <dgm:pt modelId="{A75DCF08-8980-48FF-8273-616FD8F16EED}" type="pres">
      <dgm:prSet presAssocID="{961DF33F-29BD-49AE-9D45-425D39557FBE}" presName="rootText" presStyleLbl="node4" presStyleIdx="9" presStyleCnt="35">
        <dgm:presLayoutVars>
          <dgm:chPref val="3"/>
        </dgm:presLayoutVars>
      </dgm:prSet>
      <dgm:spPr/>
    </dgm:pt>
    <dgm:pt modelId="{94DCF914-717C-4D20-8680-C5607E156FD2}" type="pres">
      <dgm:prSet presAssocID="{961DF33F-29BD-49AE-9D45-425D39557FBE}" presName="rootConnector" presStyleLbl="node4" presStyleIdx="9" presStyleCnt="35"/>
      <dgm:spPr/>
    </dgm:pt>
    <dgm:pt modelId="{5E6DC49C-2F4B-4D5D-BFB0-DC7AA538054E}" type="pres">
      <dgm:prSet presAssocID="{961DF33F-29BD-49AE-9D45-425D39557FBE}" presName="hierChild4" presStyleCnt="0"/>
      <dgm:spPr/>
    </dgm:pt>
    <dgm:pt modelId="{CBE65724-63B4-45B8-8169-8D3656FA95A1}" type="pres">
      <dgm:prSet presAssocID="{961DF33F-29BD-49AE-9D45-425D39557FBE}" presName="hierChild5" presStyleCnt="0"/>
      <dgm:spPr/>
    </dgm:pt>
    <dgm:pt modelId="{7EDF5723-64D6-4266-9ECE-2E0B2002ED41}" type="pres">
      <dgm:prSet presAssocID="{68B3E05E-E8BF-429F-BEEF-5B491B3E9B66}" presName="Name37" presStyleLbl="parChTrans1D4" presStyleIdx="10" presStyleCnt="35"/>
      <dgm:spPr/>
    </dgm:pt>
    <dgm:pt modelId="{B013E2CE-93A4-41EA-89F8-0F009A8FF62E}" type="pres">
      <dgm:prSet presAssocID="{1B9D60B3-DA82-4238-B3C7-72A719C46D1D}" presName="hierRoot2" presStyleCnt="0">
        <dgm:presLayoutVars>
          <dgm:hierBranch val="init"/>
        </dgm:presLayoutVars>
      </dgm:prSet>
      <dgm:spPr/>
    </dgm:pt>
    <dgm:pt modelId="{AB3F4572-2548-4452-9657-6D98CD5B1049}" type="pres">
      <dgm:prSet presAssocID="{1B9D60B3-DA82-4238-B3C7-72A719C46D1D}" presName="rootComposite" presStyleCnt="0"/>
      <dgm:spPr/>
    </dgm:pt>
    <dgm:pt modelId="{B872DC7F-4675-48E3-BAEA-415DAA8347C2}" type="pres">
      <dgm:prSet presAssocID="{1B9D60B3-DA82-4238-B3C7-72A719C46D1D}" presName="rootText" presStyleLbl="node4" presStyleIdx="10" presStyleCnt="35">
        <dgm:presLayoutVars>
          <dgm:chPref val="3"/>
        </dgm:presLayoutVars>
      </dgm:prSet>
      <dgm:spPr/>
    </dgm:pt>
    <dgm:pt modelId="{481C055E-BA1C-4901-A2D5-5F8D17E51FBA}" type="pres">
      <dgm:prSet presAssocID="{1B9D60B3-DA82-4238-B3C7-72A719C46D1D}" presName="rootConnector" presStyleLbl="node4" presStyleIdx="10" presStyleCnt="35"/>
      <dgm:spPr/>
    </dgm:pt>
    <dgm:pt modelId="{BE085C6D-7254-40CE-91F0-AE1EDF2B0210}" type="pres">
      <dgm:prSet presAssocID="{1B9D60B3-DA82-4238-B3C7-72A719C46D1D}" presName="hierChild4" presStyleCnt="0"/>
      <dgm:spPr/>
    </dgm:pt>
    <dgm:pt modelId="{C15EF496-64AF-4FA1-A46E-210BA8EF2427}" type="pres">
      <dgm:prSet presAssocID="{1B9D60B3-DA82-4238-B3C7-72A719C46D1D}" presName="hierChild5" presStyleCnt="0"/>
      <dgm:spPr/>
    </dgm:pt>
    <dgm:pt modelId="{D95568FB-5AEF-44D4-A0FD-83739AD759D6}" type="pres">
      <dgm:prSet presAssocID="{D46D2606-8001-4233-A50E-FB030523168B}" presName="hierChild5" presStyleCnt="0"/>
      <dgm:spPr/>
    </dgm:pt>
    <dgm:pt modelId="{61228190-78B5-4C2D-832F-995BFD91C669}" type="pres">
      <dgm:prSet presAssocID="{BFC45AFF-2E6D-45A6-BE77-E9344E5159A0}" presName="Name37" presStyleLbl="parChTrans1D3" presStyleIdx="2" presStyleCnt="9"/>
      <dgm:spPr/>
    </dgm:pt>
    <dgm:pt modelId="{6F12423E-9867-49DD-9237-6563D4933295}" type="pres">
      <dgm:prSet presAssocID="{F9B95BA6-44ED-4D43-8630-947DC5C99BE3}" presName="hierRoot2" presStyleCnt="0">
        <dgm:presLayoutVars>
          <dgm:hierBranch val="init"/>
        </dgm:presLayoutVars>
      </dgm:prSet>
      <dgm:spPr/>
    </dgm:pt>
    <dgm:pt modelId="{BCED34C0-05FA-4266-89A0-D7EB3C0DF587}" type="pres">
      <dgm:prSet presAssocID="{F9B95BA6-44ED-4D43-8630-947DC5C99BE3}" presName="rootComposite" presStyleCnt="0"/>
      <dgm:spPr/>
    </dgm:pt>
    <dgm:pt modelId="{B8D07D1B-971A-467B-8A16-3778EDDDCB17}" type="pres">
      <dgm:prSet presAssocID="{F9B95BA6-44ED-4D43-8630-947DC5C99BE3}" presName="rootText" presStyleLbl="node3" presStyleIdx="2" presStyleCnt="9">
        <dgm:presLayoutVars>
          <dgm:chPref val="3"/>
        </dgm:presLayoutVars>
      </dgm:prSet>
      <dgm:spPr/>
    </dgm:pt>
    <dgm:pt modelId="{956773CB-F5A5-4B0B-9EBC-0BE368A30201}" type="pres">
      <dgm:prSet presAssocID="{F9B95BA6-44ED-4D43-8630-947DC5C99BE3}" presName="rootConnector" presStyleLbl="node3" presStyleIdx="2" presStyleCnt="9"/>
      <dgm:spPr/>
    </dgm:pt>
    <dgm:pt modelId="{CBEE6F0B-4A86-44EA-B9DD-12661AB9BBB9}" type="pres">
      <dgm:prSet presAssocID="{F9B95BA6-44ED-4D43-8630-947DC5C99BE3}" presName="hierChild4" presStyleCnt="0"/>
      <dgm:spPr/>
    </dgm:pt>
    <dgm:pt modelId="{758359C8-83F7-4076-B385-DF67600C1DED}" type="pres">
      <dgm:prSet presAssocID="{7806C7F2-6875-4531-8D4F-E3CBD1BF3278}" presName="Name37" presStyleLbl="parChTrans1D4" presStyleIdx="11" presStyleCnt="35"/>
      <dgm:spPr/>
    </dgm:pt>
    <dgm:pt modelId="{EF57D680-3BA1-4107-9AD6-D58A71E3481B}" type="pres">
      <dgm:prSet presAssocID="{008E66C0-0EC2-471F-B622-2A5850E6278B}" presName="hierRoot2" presStyleCnt="0">
        <dgm:presLayoutVars>
          <dgm:hierBranch val="init"/>
        </dgm:presLayoutVars>
      </dgm:prSet>
      <dgm:spPr/>
    </dgm:pt>
    <dgm:pt modelId="{552F77AA-B472-41FF-8FAB-9CA0C12CDC40}" type="pres">
      <dgm:prSet presAssocID="{008E66C0-0EC2-471F-B622-2A5850E6278B}" presName="rootComposite" presStyleCnt="0"/>
      <dgm:spPr/>
    </dgm:pt>
    <dgm:pt modelId="{1CB04AC8-CC32-43B1-9D73-01E1880E6A01}" type="pres">
      <dgm:prSet presAssocID="{008E66C0-0EC2-471F-B622-2A5850E6278B}" presName="rootText" presStyleLbl="node4" presStyleIdx="11" presStyleCnt="35">
        <dgm:presLayoutVars>
          <dgm:chPref val="3"/>
        </dgm:presLayoutVars>
      </dgm:prSet>
      <dgm:spPr/>
    </dgm:pt>
    <dgm:pt modelId="{B9CCEFF7-EE35-4D9E-A185-8BB5B7AF4488}" type="pres">
      <dgm:prSet presAssocID="{008E66C0-0EC2-471F-B622-2A5850E6278B}" presName="rootConnector" presStyleLbl="node4" presStyleIdx="11" presStyleCnt="35"/>
      <dgm:spPr/>
    </dgm:pt>
    <dgm:pt modelId="{C0E793CB-FF8D-4952-8955-82FE942E087A}" type="pres">
      <dgm:prSet presAssocID="{008E66C0-0EC2-471F-B622-2A5850E6278B}" presName="hierChild4" presStyleCnt="0"/>
      <dgm:spPr/>
    </dgm:pt>
    <dgm:pt modelId="{AE6F8D29-5345-49DB-965C-07D8F815988D}" type="pres">
      <dgm:prSet presAssocID="{008E66C0-0EC2-471F-B622-2A5850E6278B}" presName="hierChild5" presStyleCnt="0"/>
      <dgm:spPr/>
    </dgm:pt>
    <dgm:pt modelId="{FD89942F-0009-443B-A477-DCF779BFF10C}" type="pres">
      <dgm:prSet presAssocID="{E41A367C-F1CE-41A8-978C-E4C681740BC5}" presName="Name37" presStyleLbl="parChTrans1D4" presStyleIdx="12" presStyleCnt="35"/>
      <dgm:spPr/>
    </dgm:pt>
    <dgm:pt modelId="{30A1808A-6156-4792-861B-BAF3030D4BA5}" type="pres">
      <dgm:prSet presAssocID="{7EB3C8D9-7B4D-4400-B6D3-CED1D2AD10EB}" presName="hierRoot2" presStyleCnt="0">
        <dgm:presLayoutVars>
          <dgm:hierBranch val="init"/>
        </dgm:presLayoutVars>
      </dgm:prSet>
      <dgm:spPr/>
    </dgm:pt>
    <dgm:pt modelId="{7173EE4D-9533-4CA0-B2FF-C5034CB24B8B}" type="pres">
      <dgm:prSet presAssocID="{7EB3C8D9-7B4D-4400-B6D3-CED1D2AD10EB}" presName="rootComposite" presStyleCnt="0"/>
      <dgm:spPr/>
    </dgm:pt>
    <dgm:pt modelId="{3C85CB07-89B0-42A4-84EF-B10DB8BEFC63}" type="pres">
      <dgm:prSet presAssocID="{7EB3C8D9-7B4D-4400-B6D3-CED1D2AD10EB}" presName="rootText" presStyleLbl="node4" presStyleIdx="12" presStyleCnt="35">
        <dgm:presLayoutVars>
          <dgm:chPref val="3"/>
        </dgm:presLayoutVars>
      </dgm:prSet>
      <dgm:spPr/>
    </dgm:pt>
    <dgm:pt modelId="{680947D6-2BB5-4FE2-98C0-FA4AFE98C847}" type="pres">
      <dgm:prSet presAssocID="{7EB3C8D9-7B4D-4400-B6D3-CED1D2AD10EB}" presName="rootConnector" presStyleLbl="node4" presStyleIdx="12" presStyleCnt="35"/>
      <dgm:spPr/>
    </dgm:pt>
    <dgm:pt modelId="{22DE4679-B92C-4F22-AF28-C5A61F40575A}" type="pres">
      <dgm:prSet presAssocID="{7EB3C8D9-7B4D-4400-B6D3-CED1D2AD10EB}" presName="hierChild4" presStyleCnt="0"/>
      <dgm:spPr/>
    </dgm:pt>
    <dgm:pt modelId="{FD34489D-8BEF-469C-8238-83AA58184486}" type="pres">
      <dgm:prSet presAssocID="{7EB3C8D9-7B4D-4400-B6D3-CED1D2AD10EB}" presName="hierChild5" presStyleCnt="0"/>
      <dgm:spPr/>
    </dgm:pt>
    <dgm:pt modelId="{7AF18D26-8E0C-486B-BC0A-C8FBE3B9905B}" type="pres">
      <dgm:prSet presAssocID="{F6C1FEF3-CF67-4E50-81EE-EFA1EB88F5D5}" presName="Name37" presStyleLbl="parChTrans1D4" presStyleIdx="13" presStyleCnt="35"/>
      <dgm:spPr/>
    </dgm:pt>
    <dgm:pt modelId="{92321AFD-C130-4598-BD5D-342AB02FAC73}" type="pres">
      <dgm:prSet presAssocID="{DE395B8D-E55E-4AB7-B802-9BDA8713C27B}" presName="hierRoot2" presStyleCnt="0">
        <dgm:presLayoutVars>
          <dgm:hierBranch val="init"/>
        </dgm:presLayoutVars>
      </dgm:prSet>
      <dgm:spPr/>
    </dgm:pt>
    <dgm:pt modelId="{66EC60B8-0674-4FF8-8F4E-F8E7FA17ECF8}" type="pres">
      <dgm:prSet presAssocID="{DE395B8D-E55E-4AB7-B802-9BDA8713C27B}" presName="rootComposite" presStyleCnt="0"/>
      <dgm:spPr/>
    </dgm:pt>
    <dgm:pt modelId="{1C7DE2F2-51F4-4902-A56E-DD9F001BE843}" type="pres">
      <dgm:prSet presAssocID="{DE395B8D-E55E-4AB7-B802-9BDA8713C27B}" presName="rootText" presStyleLbl="node4" presStyleIdx="13" presStyleCnt="35">
        <dgm:presLayoutVars>
          <dgm:chPref val="3"/>
        </dgm:presLayoutVars>
      </dgm:prSet>
      <dgm:spPr/>
    </dgm:pt>
    <dgm:pt modelId="{0F7A5263-3226-496D-8A21-0B525D2ED1EE}" type="pres">
      <dgm:prSet presAssocID="{DE395B8D-E55E-4AB7-B802-9BDA8713C27B}" presName="rootConnector" presStyleLbl="node4" presStyleIdx="13" presStyleCnt="35"/>
      <dgm:spPr/>
    </dgm:pt>
    <dgm:pt modelId="{2C3B1D58-2551-43F7-B3FD-55DE11B5102F}" type="pres">
      <dgm:prSet presAssocID="{DE395B8D-E55E-4AB7-B802-9BDA8713C27B}" presName="hierChild4" presStyleCnt="0"/>
      <dgm:spPr/>
    </dgm:pt>
    <dgm:pt modelId="{4D61C6D3-0FB8-4EE8-AABD-E572CBAFDB23}" type="pres">
      <dgm:prSet presAssocID="{DE395B8D-E55E-4AB7-B802-9BDA8713C27B}" presName="hierChild5" presStyleCnt="0"/>
      <dgm:spPr/>
    </dgm:pt>
    <dgm:pt modelId="{1AD453AE-209C-4A1D-BC53-3249911F13B1}" type="pres">
      <dgm:prSet presAssocID="{F9B95BA6-44ED-4D43-8630-947DC5C99BE3}" presName="hierChild5" presStyleCnt="0"/>
      <dgm:spPr/>
    </dgm:pt>
    <dgm:pt modelId="{96C65CCF-09C0-4A6E-8B2C-981DC5897E9D}" type="pres">
      <dgm:prSet presAssocID="{724A00B9-5C7B-4AD2-A9E7-46FD21346832}" presName="Name37" presStyleLbl="parChTrans1D3" presStyleIdx="3" presStyleCnt="9"/>
      <dgm:spPr/>
    </dgm:pt>
    <dgm:pt modelId="{982BEFBC-5D1A-4770-B748-B28FD1F047EC}" type="pres">
      <dgm:prSet presAssocID="{72E40AA2-8DED-4F96-B2F4-FDB31347D9F9}" presName="hierRoot2" presStyleCnt="0">
        <dgm:presLayoutVars>
          <dgm:hierBranch val="init"/>
        </dgm:presLayoutVars>
      </dgm:prSet>
      <dgm:spPr/>
    </dgm:pt>
    <dgm:pt modelId="{33915DCE-2087-4FF0-8828-5439B9F30DD4}" type="pres">
      <dgm:prSet presAssocID="{72E40AA2-8DED-4F96-B2F4-FDB31347D9F9}" presName="rootComposite" presStyleCnt="0"/>
      <dgm:spPr/>
    </dgm:pt>
    <dgm:pt modelId="{A5B69224-E82F-4434-8E69-321B75612536}" type="pres">
      <dgm:prSet presAssocID="{72E40AA2-8DED-4F96-B2F4-FDB31347D9F9}" presName="rootText" presStyleLbl="node3" presStyleIdx="3" presStyleCnt="9">
        <dgm:presLayoutVars>
          <dgm:chPref val="3"/>
        </dgm:presLayoutVars>
      </dgm:prSet>
      <dgm:spPr/>
    </dgm:pt>
    <dgm:pt modelId="{40A16827-5A96-47CE-949F-1E0F41A288A0}" type="pres">
      <dgm:prSet presAssocID="{72E40AA2-8DED-4F96-B2F4-FDB31347D9F9}" presName="rootConnector" presStyleLbl="node3" presStyleIdx="3" presStyleCnt="9"/>
      <dgm:spPr/>
    </dgm:pt>
    <dgm:pt modelId="{09DEF142-61AA-4B6C-9DF6-1A92EDB0E0A3}" type="pres">
      <dgm:prSet presAssocID="{72E40AA2-8DED-4F96-B2F4-FDB31347D9F9}" presName="hierChild4" presStyleCnt="0"/>
      <dgm:spPr/>
    </dgm:pt>
    <dgm:pt modelId="{A49F6764-53E1-4F7E-AC1C-A133D1DFE888}" type="pres">
      <dgm:prSet presAssocID="{ABD78A43-56A1-4B70-969E-F02FC9511930}" presName="Name37" presStyleLbl="parChTrans1D4" presStyleIdx="14" presStyleCnt="35"/>
      <dgm:spPr/>
    </dgm:pt>
    <dgm:pt modelId="{E9DB6854-689D-4F4A-9403-4B5229E6C52E}" type="pres">
      <dgm:prSet presAssocID="{A16CB7E8-6FE9-4D21-AEA6-2D1C39E7766F}" presName="hierRoot2" presStyleCnt="0">
        <dgm:presLayoutVars>
          <dgm:hierBranch val="init"/>
        </dgm:presLayoutVars>
      </dgm:prSet>
      <dgm:spPr/>
    </dgm:pt>
    <dgm:pt modelId="{19CDD87E-BD20-4E4C-BC34-206FBF482AB9}" type="pres">
      <dgm:prSet presAssocID="{A16CB7E8-6FE9-4D21-AEA6-2D1C39E7766F}" presName="rootComposite" presStyleCnt="0"/>
      <dgm:spPr/>
    </dgm:pt>
    <dgm:pt modelId="{89D76056-097B-46D8-8B24-B6F334A7B02A}" type="pres">
      <dgm:prSet presAssocID="{A16CB7E8-6FE9-4D21-AEA6-2D1C39E7766F}" presName="rootText" presStyleLbl="node4" presStyleIdx="14" presStyleCnt="35">
        <dgm:presLayoutVars>
          <dgm:chPref val="3"/>
        </dgm:presLayoutVars>
      </dgm:prSet>
      <dgm:spPr/>
    </dgm:pt>
    <dgm:pt modelId="{7C60DFFB-9641-4BB5-8858-B909BAEAF594}" type="pres">
      <dgm:prSet presAssocID="{A16CB7E8-6FE9-4D21-AEA6-2D1C39E7766F}" presName="rootConnector" presStyleLbl="node4" presStyleIdx="14" presStyleCnt="35"/>
      <dgm:spPr/>
    </dgm:pt>
    <dgm:pt modelId="{7402223C-27CD-4091-B927-5F68D31A7AE0}" type="pres">
      <dgm:prSet presAssocID="{A16CB7E8-6FE9-4D21-AEA6-2D1C39E7766F}" presName="hierChild4" presStyleCnt="0"/>
      <dgm:spPr/>
    </dgm:pt>
    <dgm:pt modelId="{9C06E1C2-51A2-44D3-9ABE-25C42D08ADE2}" type="pres">
      <dgm:prSet presAssocID="{A16CB7E8-6FE9-4D21-AEA6-2D1C39E7766F}" presName="hierChild5" presStyleCnt="0"/>
      <dgm:spPr/>
    </dgm:pt>
    <dgm:pt modelId="{B0BED672-8A42-4600-BD11-857A2CAB28B3}" type="pres">
      <dgm:prSet presAssocID="{DB563E8E-744C-4451-8E75-A35C16F5CCA7}" presName="Name37" presStyleLbl="parChTrans1D4" presStyleIdx="15" presStyleCnt="35"/>
      <dgm:spPr/>
    </dgm:pt>
    <dgm:pt modelId="{F1C3E6BF-073B-4615-AA71-93B42564DF1E}" type="pres">
      <dgm:prSet presAssocID="{0030F77B-0626-4343-B715-C57E194CA8A2}" presName="hierRoot2" presStyleCnt="0">
        <dgm:presLayoutVars>
          <dgm:hierBranch val="init"/>
        </dgm:presLayoutVars>
      </dgm:prSet>
      <dgm:spPr/>
    </dgm:pt>
    <dgm:pt modelId="{75AC4A09-EFB4-4284-A3F3-45DBAF732E25}" type="pres">
      <dgm:prSet presAssocID="{0030F77B-0626-4343-B715-C57E194CA8A2}" presName="rootComposite" presStyleCnt="0"/>
      <dgm:spPr/>
    </dgm:pt>
    <dgm:pt modelId="{6BBA978B-CE8A-4976-921C-7DD9F77A514C}" type="pres">
      <dgm:prSet presAssocID="{0030F77B-0626-4343-B715-C57E194CA8A2}" presName="rootText" presStyleLbl="node4" presStyleIdx="15" presStyleCnt="35">
        <dgm:presLayoutVars>
          <dgm:chPref val="3"/>
        </dgm:presLayoutVars>
      </dgm:prSet>
      <dgm:spPr/>
    </dgm:pt>
    <dgm:pt modelId="{33BA944F-B932-47B9-8927-01630C9D23AF}" type="pres">
      <dgm:prSet presAssocID="{0030F77B-0626-4343-B715-C57E194CA8A2}" presName="rootConnector" presStyleLbl="node4" presStyleIdx="15" presStyleCnt="35"/>
      <dgm:spPr/>
    </dgm:pt>
    <dgm:pt modelId="{A4954A64-206F-4061-A990-772C368BEA32}" type="pres">
      <dgm:prSet presAssocID="{0030F77B-0626-4343-B715-C57E194CA8A2}" presName="hierChild4" presStyleCnt="0"/>
      <dgm:spPr/>
    </dgm:pt>
    <dgm:pt modelId="{471658B6-9197-4AD7-A3C2-3AC0F3161A14}" type="pres">
      <dgm:prSet presAssocID="{0030F77B-0626-4343-B715-C57E194CA8A2}" presName="hierChild5" presStyleCnt="0"/>
      <dgm:spPr/>
    </dgm:pt>
    <dgm:pt modelId="{DBC12CF2-DAD3-4DAF-AF98-37CB10E4BBFA}" type="pres">
      <dgm:prSet presAssocID="{72E40AA2-8DED-4F96-B2F4-FDB31347D9F9}" presName="hierChild5" presStyleCnt="0"/>
      <dgm:spPr/>
    </dgm:pt>
    <dgm:pt modelId="{5834F010-E157-46A3-AF2E-4D935644B2E7}" type="pres">
      <dgm:prSet presAssocID="{F517683B-3BD6-4E3F-9273-9D2EAABB15FF}" presName="Name37" presStyleLbl="parChTrans1D3" presStyleIdx="4" presStyleCnt="9"/>
      <dgm:spPr/>
    </dgm:pt>
    <dgm:pt modelId="{DD8E2B1D-0798-42F9-B754-53764D1BF57D}" type="pres">
      <dgm:prSet presAssocID="{63AD8AF8-29C4-4E9D-B1D7-1AF9AE6E074F}" presName="hierRoot2" presStyleCnt="0">
        <dgm:presLayoutVars>
          <dgm:hierBranch val="init"/>
        </dgm:presLayoutVars>
      </dgm:prSet>
      <dgm:spPr/>
    </dgm:pt>
    <dgm:pt modelId="{CA3EE7A9-9C0A-4D45-92D0-73E91CBC3792}" type="pres">
      <dgm:prSet presAssocID="{63AD8AF8-29C4-4E9D-B1D7-1AF9AE6E074F}" presName="rootComposite" presStyleCnt="0"/>
      <dgm:spPr/>
    </dgm:pt>
    <dgm:pt modelId="{498179EB-88C6-4B66-9E13-F7EE2844EA74}" type="pres">
      <dgm:prSet presAssocID="{63AD8AF8-29C4-4E9D-B1D7-1AF9AE6E074F}" presName="rootText" presStyleLbl="node3" presStyleIdx="4" presStyleCnt="9">
        <dgm:presLayoutVars>
          <dgm:chPref val="3"/>
        </dgm:presLayoutVars>
      </dgm:prSet>
      <dgm:spPr/>
    </dgm:pt>
    <dgm:pt modelId="{4FE2F7DC-C8AA-47E0-AE50-098637DA3206}" type="pres">
      <dgm:prSet presAssocID="{63AD8AF8-29C4-4E9D-B1D7-1AF9AE6E074F}" presName="rootConnector" presStyleLbl="node3" presStyleIdx="4" presStyleCnt="9"/>
      <dgm:spPr/>
    </dgm:pt>
    <dgm:pt modelId="{4BFD4042-CA4B-474E-B536-A051AA9FC03A}" type="pres">
      <dgm:prSet presAssocID="{63AD8AF8-29C4-4E9D-B1D7-1AF9AE6E074F}" presName="hierChild4" presStyleCnt="0"/>
      <dgm:spPr/>
    </dgm:pt>
    <dgm:pt modelId="{F78AB08C-0F2C-4B3E-B1E1-2C17CDE05148}" type="pres">
      <dgm:prSet presAssocID="{DA1EA60D-733E-4C2C-BC37-DB8FAE0BB1DA}" presName="Name37" presStyleLbl="parChTrans1D4" presStyleIdx="16" presStyleCnt="35"/>
      <dgm:spPr/>
    </dgm:pt>
    <dgm:pt modelId="{C368D50A-0140-4E4E-809E-8C36816EE0D3}" type="pres">
      <dgm:prSet presAssocID="{DE8EA865-79C6-4B9E-BAA8-633FC1618C84}" presName="hierRoot2" presStyleCnt="0">
        <dgm:presLayoutVars>
          <dgm:hierBranch val="init"/>
        </dgm:presLayoutVars>
      </dgm:prSet>
      <dgm:spPr/>
    </dgm:pt>
    <dgm:pt modelId="{B543D32B-3333-4B81-AE6E-B9D131001EA5}" type="pres">
      <dgm:prSet presAssocID="{DE8EA865-79C6-4B9E-BAA8-633FC1618C84}" presName="rootComposite" presStyleCnt="0"/>
      <dgm:spPr/>
    </dgm:pt>
    <dgm:pt modelId="{0966A727-21EF-4D8F-973C-165ED3A91DBE}" type="pres">
      <dgm:prSet presAssocID="{DE8EA865-79C6-4B9E-BAA8-633FC1618C84}" presName="rootText" presStyleLbl="node4" presStyleIdx="16" presStyleCnt="35">
        <dgm:presLayoutVars>
          <dgm:chPref val="3"/>
        </dgm:presLayoutVars>
      </dgm:prSet>
      <dgm:spPr/>
    </dgm:pt>
    <dgm:pt modelId="{E4428D51-1DAD-45FC-84A4-27E00FF9791B}" type="pres">
      <dgm:prSet presAssocID="{DE8EA865-79C6-4B9E-BAA8-633FC1618C84}" presName="rootConnector" presStyleLbl="node4" presStyleIdx="16" presStyleCnt="35"/>
      <dgm:spPr/>
    </dgm:pt>
    <dgm:pt modelId="{FCEC39E3-76C8-4B92-83AB-3BAFAFDA60EB}" type="pres">
      <dgm:prSet presAssocID="{DE8EA865-79C6-4B9E-BAA8-633FC1618C84}" presName="hierChild4" presStyleCnt="0"/>
      <dgm:spPr/>
    </dgm:pt>
    <dgm:pt modelId="{07F2A128-2908-4707-A43A-E34D59AC20AC}" type="pres">
      <dgm:prSet presAssocID="{DE8EA865-79C6-4B9E-BAA8-633FC1618C84}" presName="hierChild5" presStyleCnt="0"/>
      <dgm:spPr/>
    </dgm:pt>
    <dgm:pt modelId="{BAC9F9EA-355E-49FF-9CF3-8EF94621F74D}" type="pres">
      <dgm:prSet presAssocID="{83C5B0B4-A1DD-4D83-933A-C22EEB904DB5}" presName="Name37" presStyleLbl="parChTrans1D4" presStyleIdx="17" presStyleCnt="35"/>
      <dgm:spPr/>
    </dgm:pt>
    <dgm:pt modelId="{6E621B75-022B-4831-8BBE-465E040D64D5}" type="pres">
      <dgm:prSet presAssocID="{C37FC1CC-68DC-486A-963F-D208AA052808}" presName="hierRoot2" presStyleCnt="0">
        <dgm:presLayoutVars>
          <dgm:hierBranch val="init"/>
        </dgm:presLayoutVars>
      </dgm:prSet>
      <dgm:spPr/>
    </dgm:pt>
    <dgm:pt modelId="{EAFE518E-373E-4EBB-A0FC-A53BFFD9D741}" type="pres">
      <dgm:prSet presAssocID="{C37FC1CC-68DC-486A-963F-D208AA052808}" presName="rootComposite" presStyleCnt="0"/>
      <dgm:spPr/>
    </dgm:pt>
    <dgm:pt modelId="{2FEEDDC7-F0AA-4C15-B70A-5F4F48D97F76}" type="pres">
      <dgm:prSet presAssocID="{C37FC1CC-68DC-486A-963F-D208AA052808}" presName="rootText" presStyleLbl="node4" presStyleIdx="17" presStyleCnt="35">
        <dgm:presLayoutVars>
          <dgm:chPref val="3"/>
        </dgm:presLayoutVars>
      </dgm:prSet>
      <dgm:spPr/>
    </dgm:pt>
    <dgm:pt modelId="{FCF35B2D-709C-4A22-AFEE-931C8776F91B}" type="pres">
      <dgm:prSet presAssocID="{C37FC1CC-68DC-486A-963F-D208AA052808}" presName="rootConnector" presStyleLbl="node4" presStyleIdx="17" presStyleCnt="35"/>
      <dgm:spPr/>
    </dgm:pt>
    <dgm:pt modelId="{D0458F71-1B9D-4FC4-BDC1-1DE1D5D4CDE1}" type="pres">
      <dgm:prSet presAssocID="{C37FC1CC-68DC-486A-963F-D208AA052808}" presName="hierChild4" presStyleCnt="0"/>
      <dgm:spPr/>
    </dgm:pt>
    <dgm:pt modelId="{BFCAE758-CF82-4A09-B1F0-9C59D70D9BC3}" type="pres">
      <dgm:prSet presAssocID="{C37FC1CC-68DC-486A-963F-D208AA052808}" presName="hierChild5" presStyleCnt="0"/>
      <dgm:spPr/>
    </dgm:pt>
    <dgm:pt modelId="{773C8BE9-95B2-4EA4-89D3-041D72809AEE}" type="pres">
      <dgm:prSet presAssocID="{D0E2AD52-F006-4E8B-BDE4-ED7085D388E6}" presName="Name37" presStyleLbl="parChTrans1D4" presStyleIdx="18" presStyleCnt="35"/>
      <dgm:spPr/>
    </dgm:pt>
    <dgm:pt modelId="{58C2C867-9F0C-4BB5-9327-8F347875330E}" type="pres">
      <dgm:prSet presAssocID="{FA383130-FF11-4B74-A983-8DD49FAAC20C}" presName="hierRoot2" presStyleCnt="0">
        <dgm:presLayoutVars>
          <dgm:hierBranch val="init"/>
        </dgm:presLayoutVars>
      </dgm:prSet>
      <dgm:spPr/>
    </dgm:pt>
    <dgm:pt modelId="{0092CC14-E6D7-43A0-83EC-A455810D9C2E}" type="pres">
      <dgm:prSet presAssocID="{FA383130-FF11-4B74-A983-8DD49FAAC20C}" presName="rootComposite" presStyleCnt="0"/>
      <dgm:spPr/>
    </dgm:pt>
    <dgm:pt modelId="{6EC9BEB4-5FF3-44A8-A97D-7BE577F18B74}" type="pres">
      <dgm:prSet presAssocID="{FA383130-FF11-4B74-A983-8DD49FAAC20C}" presName="rootText" presStyleLbl="node4" presStyleIdx="18" presStyleCnt="35">
        <dgm:presLayoutVars>
          <dgm:chPref val="3"/>
        </dgm:presLayoutVars>
      </dgm:prSet>
      <dgm:spPr/>
    </dgm:pt>
    <dgm:pt modelId="{5B85AFE4-1EFC-4EE0-8E95-76A4950B9169}" type="pres">
      <dgm:prSet presAssocID="{FA383130-FF11-4B74-A983-8DD49FAAC20C}" presName="rootConnector" presStyleLbl="node4" presStyleIdx="18" presStyleCnt="35"/>
      <dgm:spPr/>
    </dgm:pt>
    <dgm:pt modelId="{10A983CA-AC1A-4A97-9A60-964360CE9340}" type="pres">
      <dgm:prSet presAssocID="{FA383130-FF11-4B74-A983-8DD49FAAC20C}" presName="hierChild4" presStyleCnt="0"/>
      <dgm:spPr/>
    </dgm:pt>
    <dgm:pt modelId="{CA30E16C-B0EB-4219-8957-32156CD2F20C}" type="pres">
      <dgm:prSet presAssocID="{FA383130-FF11-4B74-A983-8DD49FAAC20C}" presName="hierChild5" presStyleCnt="0"/>
      <dgm:spPr/>
    </dgm:pt>
    <dgm:pt modelId="{BCECBFB8-B9B1-4108-8554-5755ADEBC013}" type="pres">
      <dgm:prSet presAssocID="{88615304-DE5D-4387-AF13-F4C2423AF6FE}" presName="Name37" presStyleLbl="parChTrans1D4" presStyleIdx="19" presStyleCnt="35"/>
      <dgm:spPr/>
    </dgm:pt>
    <dgm:pt modelId="{EA68E4B3-474A-40F8-BF53-961343DB1D1A}" type="pres">
      <dgm:prSet presAssocID="{05085A76-0CA0-4980-976C-7C63BBAE1858}" presName="hierRoot2" presStyleCnt="0">
        <dgm:presLayoutVars>
          <dgm:hierBranch val="init"/>
        </dgm:presLayoutVars>
      </dgm:prSet>
      <dgm:spPr/>
    </dgm:pt>
    <dgm:pt modelId="{B3C37FC6-3B0A-4E72-98E1-C6BF75E8368C}" type="pres">
      <dgm:prSet presAssocID="{05085A76-0CA0-4980-976C-7C63BBAE1858}" presName="rootComposite" presStyleCnt="0"/>
      <dgm:spPr/>
    </dgm:pt>
    <dgm:pt modelId="{E9E6E237-9C82-4D83-800C-B9B8F4F8EC0E}" type="pres">
      <dgm:prSet presAssocID="{05085A76-0CA0-4980-976C-7C63BBAE1858}" presName="rootText" presStyleLbl="node4" presStyleIdx="19" presStyleCnt="35">
        <dgm:presLayoutVars>
          <dgm:chPref val="3"/>
        </dgm:presLayoutVars>
      </dgm:prSet>
      <dgm:spPr/>
    </dgm:pt>
    <dgm:pt modelId="{7CE4F7B1-80B0-4679-B643-058EAE639671}" type="pres">
      <dgm:prSet presAssocID="{05085A76-0CA0-4980-976C-7C63BBAE1858}" presName="rootConnector" presStyleLbl="node4" presStyleIdx="19" presStyleCnt="35"/>
      <dgm:spPr/>
    </dgm:pt>
    <dgm:pt modelId="{2AA9C96B-8EED-4C09-83D6-3CD71F6B7176}" type="pres">
      <dgm:prSet presAssocID="{05085A76-0CA0-4980-976C-7C63BBAE1858}" presName="hierChild4" presStyleCnt="0"/>
      <dgm:spPr/>
    </dgm:pt>
    <dgm:pt modelId="{8277FE64-DA71-468E-84AF-CEE8223396BC}" type="pres">
      <dgm:prSet presAssocID="{05085A76-0CA0-4980-976C-7C63BBAE1858}" presName="hierChild5" presStyleCnt="0"/>
      <dgm:spPr/>
    </dgm:pt>
    <dgm:pt modelId="{52485A87-411C-4FEE-8DCF-6098BD15CC13}" type="pres">
      <dgm:prSet presAssocID="{63AD8AF8-29C4-4E9D-B1D7-1AF9AE6E074F}" presName="hierChild5" presStyleCnt="0"/>
      <dgm:spPr/>
    </dgm:pt>
    <dgm:pt modelId="{318B660A-B822-4D73-96F9-250060FC9DAE}" type="pres">
      <dgm:prSet presAssocID="{0071D069-9023-4C2D-84D5-60287EBC75BC}" presName="Name37" presStyleLbl="parChTrans1D3" presStyleIdx="5" presStyleCnt="9"/>
      <dgm:spPr/>
    </dgm:pt>
    <dgm:pt modelId="{F3628CC9-62B0-483C-9D18-AD4DBCB607D6}" type="pres">
      <dgm:prSet presAssocID="{84D854D7-2922-41B1-82F8-A627F27A3590}" presName="hierRoot2" presStyleCnt="0">
        <dgm:presLayoutVars>
          <dgm:hierBranch val="init"/>
        </dgm:presLayoutVars>
      </dgm:prSet>
      <dgm:spPr/>
    </dgm:pt>
    <dgm:pt modelId="{76F79536-EBD8-4208-AF44-1A11FF12FA95}" type="pres">
      <dgm:prSet presAssocID="{84D854D7-2922-41B1-82F8-A627F27A3590}" presName="rootComposite" presStyleCnt="0"/>
      <dgm:spPr/>
    </dgm:pt>
    <dgm:pt modelId="{05756E0B-9A42-4CFC-8E0F-59965A4CB3BF}" type="pres">
      <dgm:prSet presAssocID="{84D854D7-2922-41B1-82F8-A627F27A3590}" presName="rootText" presStyleLbl="node3" presStyleIdx="5" presStyleCnt="9">
        <dgm:presLayoutVars>
          <dgm:chPref val="3"/>
        </dgm:presLayoutVars>
      </dgm:prSet>
      <dgm:spPr/>
    </dgm:pt>
    <dgm:pt modelId="{8B0F6039-63F1-48A2-9F6F-0A1366056826}" type="pres">
      <dgm:prSet presAssocID="{84D854D7-2922-41B1-82F8-A627F27A3590}" presName="rootConnector" presStyleLbl="node3" presStyleIdx="5" presStyleCnt="9"/>
      <dgm:spPr/>
    </dgm:pt>
    <dgm:pt modelId="{3CA394F3-6E3A-4BCA-93B2-BBE04879C855}" type="pres">
      <dgm:prSet presAssocID="{84D854D7-2922-41B1-82F8-A627F27A3590}" presName="hierChild4" presStyleCnt="0"/>
      <dgm:spPr/>
    </dgm:pt>
    <dgm:pt modelId="{27AB1B2C-FB38-4897-B9B2-3036216CE32A}" type="pres">
      <dgm:prSet presAssocID="{BBE58849-E9EA-4690-B38C-7FD2B32CAC19}" presName="Name37" presStyleLbl="parChTrans1D4" presStyleIdx="20" presStyleCnt="35"/>
      <dgm:spPr/>
    </dgm:pt>
    <dgm:pt modelId="{04DFEB9A-043F-4E01-8488-D826C8676198}" type="pres">
      <dgm:prSet presAssocID="{832E0844-13E8-404E-8957-A539FF5C8D3F}" presName="hierRoot2" presStyleCnt="0">
        <dgm:presLayoutVars>
          <dgm:hierBranch val="init"/>
        </dgm:presLayoutVars>
      </dgm:prSet>
      <dgm:spPr/>
    </dgm:pt>
    <dgm:pt modelId="{66A6DC44-A91D-4B3A-8651-8659C4DE8B54}" type="pres">
      <dgm:prSet presAssocID="{832E0844-13E8-404E-8957-A539FF5C8D3F}" presName="rootComposite" presStyleCnt="0"/>
      <dgm:spPr/>
    </dgm:pt>
    <dgm:pt modelId="{D05461E9-6915-4572-AB94-B3772296AAA1}" type="pres">
      <dgm:prSet presAssocID="{832E0844-13E8-404E-8957-A539FF5C8D3F}" presName="rootText" presStyleLbl="node4" presStyleIdx="20" presStyleCnt="35">
        <dgm:presLayoutVars>
          <dgm:chPref val="3"/>
        </dgm:presLayoutVars>
      </dgm:prSet>
      <dgm:spPr/>
    </dgm:pt>
    <dgm:pt modelId="{D17F8A02-59E9-414E-8FDA-1F5DF291DB8C}" type="pres">
      <dgm:prSet presAssocID="{832E0844-13E8-404E-8957-A539FF5C8D3F}" presName="rootConnector" presStyleLbl="node4" presStyleIdx="20" presStyleCnt="35"/>
      <dgm:spPr/>
    </dgm:pt>
    <dgm:pt modelId="{AAA396F0-93BF-4903-95BA-9132AAEA7394}" type="pres">
      <dgm:prSet presAssocID="{832E0844-13E8-404E-8957-A539FF5C8D3F}" presName="hierChild4" presStyleCnt="0"/>
      <dgm:spPr/>
    </dgm:pt>
    <dgm:pt modelId="{3D0149B1-95DD-4012-9CE7-96ECB3D4E249}" type="pres">
      <dgm:prSet presAssocID="{832E0844-13E8-404E-8957-A539FF5C8D3F}" presName="hierChild5" presStyleCnt="0"/>
      <dgm:spPr/>
    </dgm:pt>
    <dgm:pt modelId="{10F2A1E4-E7F1-4D9F-857E-B4FEFABE9327}" type="pres">
      <dgm:prSet presAssocID="{F198259D-03F1-40E6-8E11-8A6EEC208580}" presName="Name37" presStyleLbl="parChTrans1D4" presStyleIdx="21" presStyleCnt="35"/>
      <dgm:spPr/>
    </dgm:pt>
    <dgm:pt modelId="{3E1A97CC-E294-4760-8D27-EC1F778E9AA8}" type="pres">
      <dgm:prSet presAssocID="{EBB90599-C4FE-44DF-AC7B-190AB64E3614}" presName="hierRoot2" presStyleCnt="0">
        <dgm:presLayoutVars>
          <dgm:hierBranch val="init"/>
        </dgm:presLayoutVars>
      </dgm:prSet>
      <dgm:spPr/>
    </dgm:pt>
    <dgm:pt modelId="{9FC48DDA-0233-4001-8C25-947927C590A8}" type="pres">
      <dgm:prSet presAssocID="{EBB90599-C4FE-44DF-AC7B-190AB64E3614}" presName="rootComposite" presStyleCnt="0"/>
      <dgm:spPr/>
    </dgm:pt>
    <dgm:pt modelId="{5674801A-BFE8-42CF-A585-18FF176E8310}" type="pres">
      <dgm:prSet presAssocID="{EBB90599-C4FE-44DF-AC7B-190AB64E3614}" presName="rootText" presStyleLbl="node4" presStyleIdx="21" presStyleCnt="35">
        <dgm:presLayoutVars>
          <dgm:chPref val="3"/>
        </dgm:presLayoutVars>
      </dgm:prSet>
      <dgm:spPr/>
    </dgm:pt>
    <dgm:pt modelId="{99B94662-4A1E-4B21-A6F0-4FBBCF89F375}" type="pres">
      <dgm:prSet presAssocID="{EBB90599-C4FE-44DF-AC7B-190AB64E3614}" presName="rootConnector" presStyleLbl="node4" presStyleIdx="21" presStyleCnt="35"/>
      <dgm:spPr/>
    </dgm:pt>
    <dgm:pt modelId="{94891D19-298B-4017-B9F2-285919AE6F52}" type="pres">
      <dgm:prSet presAssocID="{EBB90599-C4FE-44DF-AC7B-190AB64E3614}" presName="hierChild4" presStyleCnt="0"/>
      <dgm:spPr/>
    </dgm:pt>
    <dgm:pt modelId="{7ACE4754-1F5D-46A1-9338-AD7EF22B171E}" type="pres">
      <dgm:prSet presAssocID="{EBB90599-C4FE-44DF-AC7B-190AB64E3614}" presName="hierChild5" presStyleCnt="0"/>
      <dgm:spPr/>
    </dgm:pt>
    <dgm:pt modelId="{C98EC0A5-A126-4453-AC88-23B1FDA573C6}" type="pres">
      <dgm:prSet presAssocID="{262F9591-DBB8-4AAD-8527-C806DE401EC2}" presName="Name37" presStyleLbl="parChTrans1D4" presStyleIdx="22" presStyleCnt="35"/>
      <dgm:spPr/>
    </dgm:pt>
    <dgm:pt modelId="{8B84AAFD-08CA-45FC-9A91-2432E57FC2C6}" type="pres">
      <dgm:prSet presAssocID="{677A3489-2575-4575-921B-6E35BD7749B1}" presName="hierRoot2" presStyleCnt="0">
        <dgm:presLayoutVars>
          <dgm:hierBranch val="init"/>
        </dgm:presLayoutVars>
      </dgm:prSet>
      <dgm:spPr/>
    </dgm:pt>
    <dgm:pt modelId="{C7BAD309-CB22-4CAD-84EF-E26A622A148F}" type="pres">
      <dgm:prSet presAssocID="{677A3489-2575-4575-921B-6E35BD7749B1}" presName="rootComposite" presStyleCnt="0"/>
      <dgm:spPr/>
    </dgm:pt>
    <dgm:pt modelId="{1FBABB6D-416F-4A33-A1A9-1627DB27C852}" type="pres">
      <dgm:prSet presAssocID="{677A3489-2575-4575-921B-6E35BD7749B1}" presName="rootText" presStyleLbl="node4" presStyleIdx="22" presStyleCnt="35">
        <dgm:presLayoutVars>
          <dgm:chPref val="3"/>
        </dgm:presLayoutVars>
      </dgm:prSet>
      <dgm:spPr/>
    </dgm:pt>
    <dgm:pt modelId="{58A3C613-9AF7-45C8-944F-18ABE74E2F55}" type="pres">
      <dgm:prSet presAssocID="{677A3489-2575-4575-921B-6E35BD7749B1}" presName="rootConnector" presStyleLbl="node4" presStyleIdx="22" presStyleCnt="35"/>
      <dgm:spPr/>
    </dgm:pt>
    <dgm:pt modelId="{5B25E6C5-3EE8-45C6-8ADE-3D48007FD5A5}" type="pres">
      <dgm:prSet presAssocID="{677A3489-2575-4575-921B-6E35BD7749B1}" presName="hierChild4" presStyleCnt="0"/>
      <dgm:spPr/>
    </dgm:pt>
    <dgm:pt modelId="{C904FB73-00F7-4B3D-81E9-AE2760838FDE}" type="pres">
      <dgm:prSet presAssocID="{677A3489-2575-4575-921B-6E35BD7749B1}" presName="hierChild5" presStyleCnt="0"/>
      <dgm:spPr/>
    </dgm:pt>
    <dgm:pt modelId="{928FE569-579D-48F3-9C30-2CA3E795D152}" type="pres">
      <dgm:prSet presAssocID="{E26546D3-5159-40B7-ADF4-B91D3C1001BB}" presName="Name37" presStyleLbl="parChTrans1D4" presStyleIdx="23" presStyleCnt="35"/>
      <dgm:spPr/>
    </dgm:pt>
    <dgm:pt modelId="{4F93D9CE-9146-47D5-B213-67C25A8733A2}" type="pres">
      <dgm:prSet presAssocID="{F5B405BB-4F7C-4BA4-BDD0-C7123E331B24}" presName="hierRoot2" presStyleCnt="0">
        <dgm:presLayoutVars>
          <dgm:hierBranch val="init"/>
        </dgm:presLayoutVars>
      </dgm:prSet>
      <dgm:spPr/>
    </dgm:pt>
    <dgm:pt modelId="{98A732B7-7859-480F-B087-27AA6DCDADDA}" type="pres">
      <dgm:prSet presAssocID="{F5B405BB-4F7C-4BA4-BDD0-C7123E331B24}" presName="rootComposite" presStyleCnt="0"/>
      <dgm:spPr/>
    </dgm:pt>
    <dgm:pt modelId="{6AB33E4E-F798-4337-88EA-19023BFDDA00}" type="pres">
      <dgm:prSet presAssocID="{F5B405BB-4F7C-4BA4-BDD0-C7123E331B24}" presName="rootText" presStyleLbl="node4" presStyleIdx="23" presStyleCnt="35">
        <dgm:presLayoutVars>
          <dgm:chPref val="3"/>
        </dgm:presLayoutVars>
      </dgm:prSet>
      <dgm:spPr/>
    </dgm:pt>
    <dgm:pt modelId="{F0CDB2EA-F3B3-42F0-8802-03B5821EBF29}" type="pres">
      <dgm:prSet presAssocID="{F5B405BB-4F7C-4BA4-BDD0-C7123E331B24}" presName="rootConnector" presStyleLbl="node4" presStyleIdx="23" presStyleCnt="35"/>
      <dgm:spPr/>
    </dgm:pt>
    <dgm:pt modelId="{ECBB9E44-D06C-434E-87BB-76BBE3CD8D18}" type="pres">
      <dgm:prSet presAssocID="{F5B405BB-4F7C-4BA4-BDD0-C7123E331B24}" presName="hierChild4" presStyleCnt="0"/>
      <dgm:spPr/>
    </dgm:pt>
    <dgm:pt modelId="{CF001B7A-603B-40A6-A709-F14AF9D99547}" type="pres">
      <dgm:prSet presAssocID="{F5B405BB-4F7C-4BA4-BDD0-C7123E331B24}" presName="hierChild5" presStyleCnt="0"/>
      <dgm:spPr/>
    </dgm:pt>
    <dgm:pt modelId="{512EA3AE-4CBA-49F0-A6A4-6BAD93C93773}" type="pres">
      <dgm:prSet presAssocID="{D900D6E5-5E49-420A-81F4-E768697E1CC2}" presName="Name37" presStyleLbl="parChTrans1D4" presStyleIdx="24" presStyleCnt="35"/>
      <dgm:spPr/>
    </dgm:pt>
    <dgm:pt modelId="{FE5D476B-25B1-4C9C-A410-08B999F3E43A}" type="pres">
      <dgm:prSet presAssocID="{9DB2D07C-B364-4B16-9C86-1C9BBD40D8F1}" presName="hierRoot2" presStyleCnt="0">
        <dgm:presLayoutVars>
          <dgm:hierBranch val="init"/>
        </dgm:presLayoutVars>
      </dgm:prSet>
      <dgm:spPr/>
    </dgm:pt>
    <dgm:pt modelId="{DBB1B450-976E-4DDA-BEAF-62656721EDED}" type="pres">
      <dgm:prSet presAssocID="{9DB2D07C-B364-4B16-9C86-1C9BBD40D8F1}" presName="rootComposite" presStyleCnt="0"/>
      <dgm:spPr/>
    </dgm:pt>
    <dgm:pt modelId="{B457AD51-7A66-4AD7-8ED9-4633B7586EF3}" type="pres">
      <dgm:prSet presAssocID="{9DB2D07C-B364-4B16-9C86-1C9BBD40D8F1}" presName="rootText" presStyleLbl="node4" presStyleIdx="24" presStyleCnt="35">
        <dgm:presLayoutVars>
          <dgm:chPref val="3"/>
        </dgm:presLayoutVars>
      </dgm:prSet>
      <dgm:spPr/>
    </dgm:pt>
    <dgm:pt modelId="{1940FCF7-EC3C-4F1D-BCF6-82393DC25804}" type="pres">
      <dgm:prSet presAssocID="{9DB2D07C-B364-4B16-9C86-1C9BBD40D8F1}" presName="rootConnector" presStyleLbl="node4" presStyleIdx="24" presStyleCnt="35"/>
      <dgm:spPr/>
    </dgm:pt>
    <dgm:pt modelId="{DDC25AAE-2DF8-45E8-A577-4D5C955CCCB8}" type="pres">
      <dgm:prSet presAssocID="{9DB2D07C-B364-4B16-9C86-1C9BBD40D8F1}" presName="hierChild4" presStyleCnt="0"/>
      <dgm:spPr/>
    </dgm:pt>
    <dgm:pt modelId="{99E221CD-1ED1-4CD7-8E96-1AED5DD47364}" type="pres">
      <dgm:prSet presAssocID="{9DB2D07C-B364-4B16-9C86-1C9BBD40D8F1}" presName="hierChild5" presStyleCnt="0"/>
      <dgm:spPr/>
    </dgm:pt>
    <dgm:pt modelId="{F6B43A2E-2372-4B52-9CF1-3E848BA5789C}" type="pres">
      <dgm:prSet presAssocID="{8C2C1AE0-6A62-462A-91EE-A4DB88D774DB}" presName="Name37" presStyleLbl="parChTrans1D4" presStyleIdx="25" presStyleCnt="35"/>
      <dgm:spPr/>
    </dgm:pt>
    <dgm:pt modelId="{470C4AB6-CF0F-42F4-85B3-1143BF1122D3}" type="pres">
      <dgm:prSet presAssocID="{89320C8B-69FA-4A59-9ED7-C698F68A64B8}" presName="hierRoot2" presStyleCnt="0">
        <dgm:presLayoutVars>
          <dgm:hierBranch val="init"/>
        </dgm:presLayoutVars>
      </dgm:prSet>
      <dgm:spPr/>
    </dgm:pt>
    <dgm:pt modelId="{5E1ED8EF-29A1-48B1-95DE-4B50D1037A71}" type="pres">
      <dgm:prSet presAssocID="{89320C8B-69FA-4A59-9ED7-C698F68A64B8}" presName="rootComposite" presStyleCnt="0"/>
      <dgm:spPr/>
    </dgm:pt>
    <dgm:pt modelId="{0A2E9CD1-5E33-495B-AA45-C009095EEC08}" type="pres">
      <dgm:prSet presAssocID="{89320C8B-69FA-4A59-9ED7-C698F68A64B8}" presName="rootText" presStyleLbl="node4" presStyleIdx="25" presStyleCnt="35">
        <dgm:presLayoutVars>
          <dgm:chPref val="3"/>
        </dgm:presLayoutVars>
      </dgm:prSet>
      <dgm:spPr/>
    </dgm:pt>
    <dgm:pt modelId="{F5CD2421-6BBD-4BCB-81A4-23FA93AE544D}" type="pres">
      <dgm:prSet presAssocID="{89320C8B-69FA-4A59-9ED7-C698F68A64B8}" presName="rootConnector" presStyleLbl="node4" presStyleIdx="25" presStyleCnt="35"/>
      <dgm:spPr/>
    </dgm:pt>
    <dgm:pt modelId="{56EB6ED6-D6AA-451F-AE0C-32BDA5C8DE9B}" type="pres">
      <dgm:prSet presAssocID="{89320C8B-69FA-4A59-9ED7-C698F68A64B8}" presName="hierChild4" presStyleCnt="0"/>
      <dgm:spPr/>
    </dgm:pt>
    <dgm:pt modelId="{623AAD7A-19BB-49B1-828F-5E763AE7337D}" type="pres">
      <dgm:prSet presAssocID="{89320C8B-69FA-4A59-9ED7-C698F68A64B8}" presName="hierChild5" presStyleCnt="0"/>
      <dgm:spPr/>
    </dgm:pt>
    <dgm:pt modelId="{5BFFB50B-A032-4BA7-AC7C-A5BB59EE98EF}" type="pres">
      <dgm:prSet presAssocID="{84D854D7-2922-41B1-82F8-A627F27A3590}" presName="hierChild5" presStyleCnt="0"/>
      <dgm:spPr/>
    </dgm:pt>
    <dgm:pt modelId="{A3C7E453-BC11-4B8F-96F7-C7FC9F81EF36}" type="pres">
      <dgm:prSet presAssocID="{0B65580C-957A-4C0E-9A77-5E2669F36070}" presName="Name37" presStyleLbl="parChTrans1D3" presStyleIdx="6" presStyleCnt="9"/>
      <dgm:spPr/>
    </dgm:pt>
    <dgm:pt modelId="{02E8A368-F66D-4EF6-B99D-E6FAF18F09F3}" type="pres">
      <dgm:prSet presAssocID="{BC63BFFF-827D-4A8F-9F3E-2C09AE4A09AB}" presName="hierRoot2" presStyleCnt="0">
        <dgm:presLayoutVars>
          <dgm:hierBranch val="init"/>
        </dgm:presLayoutVars>
      </dgm:prSet>
      <dgm:spPr/>
    </dgm:pt>
    <dgm:pt modelId="{350193AF-1B60-4B87-A116-D4AF50CAF7D7}" type="pres">
      <dgm:prSet presAssocID="{BC63BFFF-827D-4A8F-9F3E-2C09AE4A09AB}" presName="rootComposite" presStyleCnt="0"/>
      <dgm:spPr/>
    </dgm:pt>
    <dgm:pt modelId="{C6564AD5-EB3E-4562-8126-7FF1896DD67B}" type="pres">
      <dgm:prSet presAssocID="{BC63BFFF-827D-4A8F-9F3E-2C09AE4A09AB}" presName="rootText" presStyleLbl="node3" presStyleIdx="6" presStyleCnt="9">
        <dgm:presLayoutVars>
          <dgm:chPref val="3"/>
        </dgm:presLayoutVars>
      </dgm:prSet>
      <dgm:spPr/>
    </dgm:pt>
    <dgm:pt modelId="{3080CED7-0090-4524-B406-B4FAA91CA2FF}" type="pres">
      <dgm:prSet presAssocID="{BC63BFFF-827D-4A8F-9F3E-2C09AE4A09AB}" presName="rootConnector" presStyleLbl="node3" presStyleIdx="6" presStyleCnt="9"/>
      <dgm:spPr/>
    </dgm:pt>
    <dgm:pt modelId="{57B1C4F0-AFCF-4A9F-996E-9DB7381B137C}" type="pres">
      <dgm:prSet presAssocID="{BC63BFFF-827D-4A8F-9F3E-2C09AE4A09AB}" presName="hierChild4" presStyleCnt="0"/>
      <dgm:spPr/>
    </dgm:pt>
    <dgm:pt modelId="{6F85B838-05E2-400A-B24C-C788899A275A}" type="pres">
      <dgm:prSet presAssocID="{8F73D236-30E4-49A1-962D-2D9E063B9D2A}" presName="Name37" presStyleLbl="parChTrans1D4" presStyleIdx="26" presStyleCnt="35"/>
      <dgm:spPr/>
    </dgm:pt>
    <dgm:pt modelId="{523057E5-326B-4949-B14B-507C82DC1C35}" type="pres">
      <dgm:prSet presAssocID="{88265CA1-35B5-455A-BFB4-9C2B3D05B944}" presName="hierRoot2" presStyleCnt="0">
        <dgm:presLayoutVars>
          <dgm:hierBranch val="init"/>
        </dgm:presLayoutVars>
      </dgm:prSet>
      <dgm:spPr/>
    </dgm:pt>
    <dgm:pt modelId="{52D0DE6C-9B3A-462D-AF63-642D569C0A2A}" type="pres">
      <dgm:prSet presAssocID="{88265CA1-35B5-455A-BFB4-9C2B3D05B944}" presName="rootComposite" presStyleCnt="0"/>
      <dgm:spPr/>
    </dgm:pt>
    <dgm:pt modelId="{F9291519-F9A9-44A8-B14B-7C0B31C69C3B}" type="pres">
      <dgm:prSet presAssocID="{88265CA1-35B5-455A-BFB4-9C2B3D05B944}" presName="rootText" presStyleLbl="node4" presStyleIdx="26" presStyleCnt="35">
        <dgm:presLayoutVars>
          <dgm:chPref val="3"/>
        </dgm:presLayoutVars>
      </dgm:prSet>
      <dgm:spPr/>
    </dgm:pt>
    <dgm:pt modelId="{F648A52A-BBFD-415F-8046-17CF7E6B0CAD}" type="pres">
      <dgm:prSet presAssocID="{88265CA1-35B5-455A-BFB4-9C2B3D05B944}" presName="rootConnector" presStyleLbl="node4" presStyleIdx="26" presStyleCnt="35"/>
      <dgm:spPr/>
    </dgm:pt>
    <dgm:pt modelId="{948E025D-35E9-4CF0-BED2-A7CDA7B19B90}" type="pres">
      <dgm:prSet presAssocID="{88265CA1-35B5-455A-BFB4-9C2B3D05B944}" presName="hierChild4" presStyleCnt="0"/>
      <dgm:spPr/>
    </dgm:pt>
    <dgm:pt modelId="{170CB04A-ADC4-4BD7-B457-B69A71C8383E}" type="pres">
      <dgm:prSet presAssocID="{88265CA1-35B5-455A-BFB4-9C2B3D05B944}" presName="hierChild5" presStyleCnt="0"/>
      <dgm:spPr/>
    </dgm:pt>
    <dgm:pt modelId="{17B94F75-B513-41B5-88F1-B50F1416A4E1}" type="pres">
      <dgm:prSet presAssocID="{79C889C5-66A1-4149-8801-81A94FDF4091}" presName="Name37" presStyleLbl="parChTrans1D4" presStyleIdx="27" presStyleCnt="35"/>
      <dgm:spPr/>
    </dgm:pt>
    <dgm:pt modelId="{E011BA23-06E2-41A2-881A-EBD7DF2A45EC}" type="pres">
      <dgm:prSet presAssocID="{250AB9FD-67DF-4B00-90F9-0C5B5E887ECB}" presName="hierRoot2" presStyleCnt="0">
        <dgm:presLayoutVars>
          <dgm:hierBranch val="init"/>
        </dgm:presLayoutVars>
      </dgm:prSet>
      <dgm:spPr/>
    </dgm:pt>
    <dgm:pt modelId="{E69CD94F-72A6-4366-A04D-8533D938C89F}" type="pres">
      <dgm:prSet presAssocID="{250AB9FD-67DF-4B00-90F9-0C5B5E887ECB}" presName="rootComposite" presStyleCnt="0"/>
      <dgm:spPr/>
    </dgm:pt>
    <dgm:pt modelId="{613134FE-CB28-467B-A0B9-CE4C654EA78C}" type="pres">
      <dgm:prSet presAssocID="{250AB9FD-67DF-4B00-90F9-0C5B5E887ECB}" presName="rootText" presStyleLbl="node4" presStyleIdx="27" presStyleCnt="35">
        <dgm:presLayoutVars>
          <dgm:chPref val="3"/>
        </dgm:presLayoutVars>
      </dgm:prSet>
      <dgm:spPr/>
    </dgm:pt>
    <dgm:pt modelId="{26FEF747-DF46-45D0-AD9C-D10ED763A490}" type="pres">
      <dgm:prSet presAssocID="{250AB9FD-67DF-4B00-90F9-0C5B5E887ECB}" presName="rootConnector" presStyleLbl="node4" presStyleIdx="27" presStyleCnt="35"/>
      <dgm:spPr/>
    </dgm:pt>
    <dgm:pt modelId="{0DE9B039-B7FD-43CD-876D-0D6CD9E1AD1C}" type="pres">
      <dgm:prSet presAssocID="{250AB9FD-67DF-4B00-90F9-0C5B5E887ECB}" presName="hierChild4" presStyleCnt="0"/>
      <dgm:spPr/>
    </dgm:pt>
    <dgm:pt modelId="{03EE310A-6022-4C35-AC2A-20DAE00A4971}" type="pres">
      <dgm:prSet presAssocID="{250AB9FD-67DF-4B00-90F9-0C5B5E887ECB}" presName="hierChild5" presStyleCnt="0"/>
      <dgm:spPr/>
    </dgm:pt>
    <dgm:pt modelId="{4B900800-CBB9-48AA-B022-34F825DB2E1A}" type="pres">
      <dgm:prSet presAssocID="{1652BECE-8BA4-4490-ABE9-77FA6F6A9925}" presName="Name37" presStyleLbl="parChTrans1D4" presStyleIdx="28" presStyleCnt="35"/>
      <dgm:spPr/>
    </dgm:pt>
    <dgm:pt modelId="{A4D412EA-4641-4214-9DD6-B0CDEB2AA54E}" type="pres">
      <dgm:prSet presAssocID="{EBC20BF4-CE05-4C74-B0C1-BB8D753987F5}" presName="hierRoot2" presStyleCnt="0">
        <dgm:presLayoutVars>
          <dgm:hierBranch val="init"/>
        </dgm:presLayoutVars>
      </dgm:prSet>
      <dgm:spPr/>
    </dgm:pt>
    <dgm:pt modelId="{D47248AD-0115-4A8A-802E-08B568C18F8A}" type="pres">
      <dgm:prSet presAssocID="{EBC20BF4-CE05-4C74-B0C1-BB8D753987F5}" presName="rootComposite" presStyleCnt="0"/>
      <dgm:spPr/>
    </dgm:pt>
    <dgm:pt modelId="{7C39C246-36D4-4993-A023-4555FE6477C7}" type="pres">
      <dgm:prSet presAssocID="{EBC20BF4-CE05-4C74-B0C1-BB8D753987F5}" presName="rootText" presStyleLbl="node4" presStyleIdx="28" presStyleCnt="35">
        <dgm:presLayoutVars>
          <dgm:chPref val="3"/>
        </dgm:presLayoutVars>
      </dgm:prSet>
      <dgm:spPr/>
    </dgm:pt>
    <dgm:pt modelId="{518159E1-97C0-4AE2-9E79-0AC70BDDC08A}" type="pres">
      <dgm:prSet presAssocID="{EBC20BF4-CE05-4C74-B0C1-BB8D753987F5}" presName="rootConnector" presStyleLbl="node4" presStyleIdx="28" presStyleCnt="35"/>
      <dgm:spPr/>
    </dgm:pt>
    <dgm:pt modelId="{4B159619-9A83-4903-BD4F-F309277CB168}" type="pres">
      <dgm:prSet presAssocID="{EBC20BF4-CE05-4C74-B0C1-BB8D753987F5}" presName="hierChild4" presStyleCnt="0"/>
      <dgm:spPr/>
    </dgm:pt>
    <dgm:pt modelId="{270B77B8-E6EA-4814-B36B-4EE49173D7F0}" type="pres">
      <dgm:prSet presAssocID="{EBC20BF4-CE05-4C74-B0C1-BB8D753987F5}" presName="hierChild5" presStyleCnt="0"/>
      <dgm:spPr/>
    </dgm:pt>
    <dgm:pt modelId="{D59549A1-9DC2-4E95-83C2-B895F4DD320E}" type="pres">
      <dgm:prSet presAssocID="{BC63BFFF-827D-4A8F-9F3E-2C09AE4A09AB}" presName="hierChild5" presStyleCnt="0"/>
      <dgm:spPr/>
    </dgm:pt>
    <dgm:pt modelId="{EDCFA54F-F849-4F3A-9E83-A67DD27EBF93}" type="pres">
      <dgm:prSet presAssocID="{1EE0B6D9-8584-48C1-B1F8-5F8CB7B3FB84}" presName="Name37" presStyleLbl="parChTrans1D3" presStyleIdx="7" presStyleCnt="9"/>
      <dgm:spPr/>
    </dgm:pt>
    <dgm:pt modelId="{6B2D4095-EAAB-4E06-8079-08F6CCE541C7}" type="pres">
      <dgm:prSet presAssocID="{725EA635-58FD-48BF-9E6F-55345F3EE5F3}" presName="hierRoot2" presStyleCnt="0">
        <dgm:presLayoutVars>
          <dgm:hierBranch val="init"/>
        </dgm:presLayoutVars>
      </dgm:prSet>
      <dgm:spPr/>
    </dgm:pt>
    <dgm:pt modelId="{B0E6BCC8-D9A6-460C-A456-423959977352}" type="pres">
      <dgm:prSet presAssocID="{725EA635-58FD-48BF-9E6F-55345F3EE5F3}" presName="rootComposite" presStyleCnt="0"/>
      <dgm:spPr/>
    </dgm:pt>
    <dgm:pt modelId="{A69D918A-BF99-4F95-ABC9-681887EDB154}" type="pres">
      <dgm:prSet presAssocID="{725EA635-58FD-48BF-9E6F-55345F3EE5F3}" presName="rootText" presStyleLbl="node3" presStyleIdx="7" presStyleCnt="9">
        <dgm:presLayoutVars>
          <dgm:chPref val="3"/>
        </dgm:presLayoutVars>
      </dgm:prSet>
      <dgm:spPr/>
    </dgm:pt>
    <dgm:pt modelId="{1DA6B05E-D888-45E0-8288-919EDC8CEF4E}" type="pres">
      <dgm:prSet presAssocID="{725EA635-58FD-48BF-9E6F-55345F3EE5F3}" presName="rootConnector" presStyleLbl="node3" presStyleIdx="7" presStyleCnt="9"/>
      <dgm:spPr/>
    </dgm:pt>
    <dgm:pt modelId="{4C6C4D27-8E62-4E01-B6C8-430EF8C582D5}" type="pres">
      <dgm:prSet presAssocID="{725EA635-58FD-48BF-9E6F-55345F3EE5F3}" presName="hierChild4" presStyleCnt="0"/>
      <dgm:spPr/>
    </dgm:pt>
    <dgm:pt modelId="{5750E3AA-C9F4-4A84-A208-0E97E6C7443C}" type="pres">
      <dgm:prSet presAssocID="{F151196E-6504-4DEC-8B69-968D82DC2DE2}" presName="Name37" presStyleLbl="parChTrans1D4" presStyleIdx="29" presStyleCnt="35"/>
      <dgm:spPr/>
    </dgm:pt>
    <dgm:pt modelId="{AF5E5F8D-D074-4A1B-B1A2-A771B2F03491}" type="pres">
      <dgm:prSet presAssocID="{6E99A2C7-ACA7-472A-A1D2-9E3711958B56}" presName="hierRoot2" presStyleCnt="0">
        <dgm:presLayoutVars>
          <dgm:hierBranch val="init"/>
        </dgm:presLayoutVars>
      </dgm:prSet>
      <dgm:spPr/>
    </dgm:pt>
    <dgm:pt modelId="{AC442636-B646-4430-8D9E-366657B04A4D}" type="pres">
      <dgm:prSet presAssocID="{6E99A2C7-ACA7-472A-A1D2-9E3711958B56}" presName="rootComposite" presStyleCnt="0"/>
      <dgm:spPr/>
    </dgm:pt>
    <dgm:pt modelId="{8AD85519-D0AF-404E-9987-49FB77710819}" type="pres">
      <dgm:prSet presAssocID="{6E99A2C7-ACA7-472A-A1D2-9E3711958B56}" presName="rootText" presStyleLbl="node4" presStyleIdx="29" presStyleCnt="35">
        <dgm:presLayoutVars>
          <dgm:chPref val="3"/>
        </dgm:presLayoutVars>
      </dgm:prSet>
      <dgm:spPr/>
    </dgm:pt>
    <dgm:pt modelId="{5F19FCB1-5054-42E2-8C09-A66745FADDB9}" type="pres">
      <dgm:prSet presAssocID="{6E99A2C7-ACA7-472A-A1D2-9E3711958B56}" presName="rootConnector" presStyleLbl="node4" presStyleIdx="29" presStyleCnt="35"/>
      <dgm:spPr/>
    </dgm:pt>
    <dgm:pt modelId="{AEFEC06B-81DB-44FE-BEC1-FD6BF44FCBF8}" type="pres">
      <dgm:prSet presAssocID="{6E99A2C7-ACA7-472A-A1D2-9E3711958B56}" presName="hierChild4" presStyleCnt="0"/>
      <dgm:spPr/>
    </dgm:pt>
    <dgm:pt modelId="{8A8C9B79-CFC9-463D-A14D-393AED32456E}" type="pres">
      <dgm:prSet presAssocID="{6E99A2C7-ACA7-472A-A1D2-9E3711958B56}" presName="hierChild5" presStyleCnt="0"/>
      <dgm:spPr/>
    </dgm:pt>
    <dgm:pt modelId="{D4D6DE1F-001A-49F5-884B-FC4C583EF354}" type="pres">
      <dgm:prSet presAssocID="{51F33B31-0759-4FD4-96FF-6EB926E68B36}" presName="Name37" presStyleLbl="parChTrans1D4" presStyleIdx="30" presStyleCnt="35"/>
      <dgm:spPr/>
    </dgm:pt>
    <dgm:pt modelId="{F1F34116-1F75-4DF8-B40B-675EC1CA0661}" type="pres">
      <dgm:prSet presAssocID="{59FCEB96-ABC2-4563-906A-74CF0E423E71}" presName="hierRoot2" presStyleCnt="0">
        <dgm:presLayoutVars>
          <dgm:hierBranch val="init"/>
        </dgm:presLayoutVars>
      </dgm:prSet>
      <dgm:spPr/>
    </dgm:pt>
    <dgm:pt modelId="{7CEEE416-A191-4A73-A8CC-E610E7263505}" type="pres">
      <dgm:prSet presAssocID="{59FCEB96-ABC2-4563-906A-74CF0E423E71}" presName="rootComposite" presStyleCnt="0"/>
      <dgm:spPr/>
    </dgm:pt>
    <dgm:pt modelId="{D5B038B2-1F9B-4386-8DFD-3AF36D01CA0A}" type="pres">
      <dgm:prSet presAssocID="{59FCEB96-ABC2-4563-906A-74CF0E423E71}" presName="rootText" presStyleLbl="node4" presStyleIdx="30" presStyleCnt="35">
        <dgm:presLayoutVars>
          <dgm:chPref val="3"/>
        </dgm:presLayoutVars>
      </dgm:prSet>
      <dgm:spPr/>
    </dgm:pt>
    <dgm:pt modelId="{D31F42A3-ECC4-4A1D-9F95-0B8D6E1AC2E2}" type="pres">
      <dgm:prSet presAssocID="{59FCEB96-ABC2-4563-906A-74CF0E423E71}" presName="rootConnector" presStyleLbl="node4" presStyleIdx="30" presStyleCnt="35"/>
      <dgm:spPr/>
    </dgm:pt>
    <dgm:pt modelId="{8DD6D1A9-7AAA-4418-8632-1E58C48ABD5C}" type="pres">
      <dgm:prSet presAssocID="{59FCEB96-ABC2-4563-906A-74CF0E423E71}" presName="hierChild4" presStyleCnt="0"/>
      <dgm:spPr/>
    </dgm:pt>
    <dgm:pt modelId="{A5E11004-93D6-4192-8523-9B1A379CC64E}" type="pres">
      <dgm:prSet presAssocID="{59FCEB96-ABC2-4563-906A-74CF0E423E71}" presName="hierChild5" presStyleCnt="0"/>
      <dgm:spPr/>
    </dgm:pt>
    <dgm:pt modelId="{AF771010-D7FC-4332-BD5F-9C9F661674C7}" type="pres">
      <dgm:prSet presAssocID="{9FEA6AE5-69B2-49BA-ACB2-6F9B9539B612}" presName="Name37" presStyleLbl="parChTrans1D4" presStyleIdx="31" presStyleCnt="35"/>
      <dgm:spPr/>
    </dgm:pt>
    <dgm:pt modelId="{03A58856-4D3C-410E-9258-3E23794D6928}" type="pres">
      <dgm:prSet presAssocID="{E0BE1B63-CAAA-4C51-93FD-2FF381E6F33A}" presName="hierRoot2" presStyleCnt="0">
        <dgm:presLayoutVars>
          <dgm:hierBranch val="init"/>
        </dgm:presLayoutVars>
      </dgm:prSet>
      <dgm:spPr/>
    </dgm:pt>
    <dgm:pt modelId="{93C52DB2-13E6-4656-8986-DACF00AD5D78}" type="pres">
      <dgm:prSet presAssocID="{E0BE1B63-CAAA-4C51-93FD-2FF381E6F33A}" presName="rootComposite" presStyleCnt="0"/>
      <dgm:spPr/>
    </dgm:pt>
    <dgm:pt modelId="{07C5A402-4D45-4536-8679-C61EF199FD4A}" type="pres">
      <dgm:prSet presAssocID="{E0BE1B63-CAAA-4C51-93FD-2FF381E6F33A}" presName="rootText" presStyleLbl="node4" presStyleIdx="31" presStyleCnt="35">
        <dgm:presLayoutVars>
          <dgm:chPref val="3"/>
        </dgm:presLayoutVars>
      </dgm:prSet>
      <dgm:spPr/>
    </dgm:pt>
    <dgm:pt modelId="{B161DDD2-C21B-49FF-8A9E-688004CE0C39}" type="pres">
      <dgm:prSet presAssocID="{E0BE1B63-CAAA-4C51-93FD-2FF381E6F33A}" presName="rootConnector" presStyleLbl="node4" presStyleIdx="31" presStyleCnt="35"/>
      <dgm:spPr/>
    </dgm:pt>
    <dgm:pt modelId="{2111DDDA-993C-4D11-8EFA-8EB3FF429F36}" type="pres">
      <dgm:prSet presAssocID="{E0BE1B63-CAAA-4C51-93FD-2FF381E6F33A}" presName="hierChild4" presStyleCnt="0"/>
      <dgm:spPr/>
    </dgm:pt>
    <dgm:pt modelId="{2227E25F-58D0-47ED-858F-991B1DB15501}" type="pres">
      <dgm:prSet presAssocID="{E0BE1B63-CAAA-4C51-93FD-2FF381E6F33A}" presName="hierChild5" presStyleCnt="0"/>
      <dgm:spPr/>
    </dgm:pt>
    <dgm:pt modelId="{1714979C-50C8-4302-B94E-72B5875C39DB}" type="pres">
      <dgm:prSet presAssocID="{725EA635-58FD-48BF-9E6F-55345F3EE5F3}" presName="hierChild5" presStyleCnt="0"/>
      <dgm:spPr/>
    </dgm:pt>
    <dgm:pt modelId="{AFA62FC3-A350-424B-9DD3-6175D4BAB39D}" type="pres">
      <dgm:prSet presAssocID="{9D48B917-A583-4503-A119-5CCE50962AAB}" presName="Name37" presStyleLbl="parChTrans1D3" presStyleIdx="8" presStyleCnt="9"/>
      <dgm:spPr/>
    </dgm:pt>
    <dgm:pt modelId="{C53D7392-2DDA-4DCE-87AD-BB5C311CA8D5}" type="pres">
      <dgm:prSet presAssocID="{56B675E9-B19E-4ADD-958A-AAFEEC690FC1}" presName="hierRoot2" presStyleCnt="0">
        <dgm:presLayoutVars>
          <dgm:hierBranch val="init"/>
        </dgm:presLayoutVars>
      </dgm:prSet>
      <dgm:spPr/>
    </dgm:pt>
    <dgm:pt modelId="{E8078956-E38D-4498-A67A-8F06895DD2FE}" type="pres">
      <dgm:prSet presAssocID="{56B675E9-B19E-4ADD-958A-AAFEEC690FC1}" presName="rootComposite" presStyleCnt="0"/>
      <dgm:spPr/>
    </dgm:pt>
    <dgm:pt modelId="{C02A97DD-BC08-4F2F-9D3C-824984FA1518}" type="pres">
      <dgm:prSet presAssocID="{56B675E9-B19E-4ADD-958A-AAFEEC690FC1}" presName="rootText" presStyleLbl="node3" presStyleIdx="8" presStyleCnt="9">
        <dgm:presLayoutVars>
          <dgm:chPref val="3"/>
        </dgm:presLayoutVars>
      </dgm:prSet>
      <dgm:spPr/>
    </dgm:pt>
    <dgm:pt modelId="{BBE43DEE-AF43-4F09-9B17-72A7AC8351DE}" type="pres">
      <dgm:prSet presAssocID="{56B675E9-B19E-4ADD-958A-AAFEEC690FC1}" presName="rootConnector" presStyleLbl="node3" presStyleIdx="8" presStyleCnt="9"/>
      <dgm:spPr/>
    </dgm:pt>
    <dgm:pt modelId="{8C603F0F-38E9-415E-A0A4-BBE3F0A49D1F}" type="pres">
      <dgm:prSet presAssocID="{56B675E9-B19E-4ADD-958A-AAFEEC690FC1}" presName="hierChild4" presStyleCnt="0"/>
      <dgm:spPr/>
    </dgm:pt>
    <dgm:pt modelId="{7383A649-47DD-4F64-B64D-58A0C9DC5344}" type="pres">
      <dgm:prSet presAssocID="{6D316123-BD20-429E-BC2D-BBAA40CA6C3B}" presName="Name37" presStyleLbl="parChTrans1D4" presStyleIdx="32" presStyleCnt="35"/>
      <dgm:spPr/>
    </dgm:pt>
    <dgm:pt modelId="{A6A3671A-875E-464E-B579-7D53EE5D8B2B}" type="pres">
      <dgm:prSet presAssocID="{AEB0D465-F803-4EDE-B84D-68A3BB0460A9}" presName="hierRoot2" presStyleCnt="0">
        <dgm:presLayoutVars>
          <dgm:hierBranch val="init"/>
        </dgm:presLayoutVars>
      </dgm:prSet>
      <dgm:spPr/>
    </dgm:pt>
    <dgm:pt modelId="{762BAE98-2750-499F-AE85-49A5A21FEF31}" type="pres">
      <dgm:prSet presAssocID="{AEB0D465-F803-4EDE-B84D-68A3BB0460A9}" presName="rootComposite" presStyleCnt="0"/>
      <dgm:spPr/>
    </dgm:pt>
    <dgm:pt modelId="{E9CBAAF1-F60E-4BA7-957F-EEAB221C17BB}" type="pres">
      <dgm:prSet presAssocID="{AEB0D465-F803-4EDE-B84D-68A3BB0460A9}" presName="rootText" presStyleLbl="node4" presStyleIdx="32" presStyleCnt="35">
        <dgm:presLayoutVars>
          <dgm:chPref val="3"/>
        </dgm:presLayoutVars>
      </dgm:prSet>
      <dgm:spPr/>
    </dgm:pt>
    <dgm:pt modelId="{C9611ED0-1A49-46EC-B11C-4868050C8833}" type="pres">
      <dgm:prSet presAssocID="{AEB0D465-F803-4EDE-B84D-68A3BB0460A9}" presName="rootConnector" presStyleLbl="node4" presStyleIdx="32" presStyleCnt="35"/>
      <dgm:spPr/>
    </dgm:pt>
    <dgm:pt modelId="{19F6FF04-85C3-429A-A48F-1192A4ED77A8}" type="pres">
      <dgm:prSet presAssocID="{AEB0D465-F803-4EDE-B84D-68A3BB0460A9}" presName="hierChild4" presStyleCnt="0"/>
      <dgm:spPr/>
    </dgm:pt>
    <dgm:pt modelId="{7F72C1CD-5B9C-4058-81B5-2487D9F034ED}" type="pres">
      <dgm:prSet presAssocID="{AEB0D465-F803-4EDE-B84D-68A3BB0460A9}" presName="hierChild5" presStyleCnt="0"/>
      <dgm:spPr/>
    </dgm:pt>
    <dgm:pt modelId="{40FB1267-584B-4FC8-AAA6-647BA9F1C344}" type="pres">
      <dgm:prSet presAssocID="{33080335-A489-4601-880A-904C1BD0CDF3}" presName="Name37" presStyleLbl="parChTrans1D4" presStyleIdx="33" presStyleCnt="35"/>
      <dgm:spPr/>
    </dgm:pt>
    <dgm:pt modelId="{BF038069-15A1-4F2F-8A6F-195527A2669B}" type="pres">
      <dgm:prSet presAssocID="{AA8FA251-13E7-40C0-A512-3FCCDBDF8054}" presName="hierRoot2" presStyleCnt="0">
        <dgm:presLayoutVars>
          <dgm:hierBranch val="init"/>
        </dgm:presLayoutVars>
      </dgm:prSet>
      <dgm:spPr/>
    </dgm:pt>
    <dgm:pt modelId="{BEC6FADA-BA8E-45DD-8589-FBC3ABB15FC9}" type="pres">
      <dgm:prSet presAssocID="{AA8FA251-13E7-40C0-A512-3FCCDBDF8054}" presName="rootComposite" presStyleCnt="0"/>
      <dgm:spPr/>
    </dgm:pt>
    <dgm:pt modelId="{84B27923-8371-43B8-8340-7E3B00BB551E}" type="pres">
      <dgm:prSet presAssocID="{AA8FA251-13E7-40C0-A512-3FCCDBDF8054}" presName="rootText" presStyleLbl="node4" presStyleIdx="33" presStyleCnt="35">
        <dgm:presLayoutVars>
          <dgm:chPref val="3"/>
        </dgm:presLayoutVars>
      </dgm:prSet>
      <dgm:spPr/>
    </dgm:pt>
    <dgm:pt modelId="{C8AEA25C-871C-4471-BCEA-AE3ABF31845B}" type="pres">
      <dgm:prSet presAssocID="{AA8FA251-13E7-40C0-A512-3FCCDBDF8054}" presName="rootConnector" presStyleLbl="node4" presStyleIdx="33" presStyleCnt="35"/>
      <dgm:spPr/>
    </dgm:pt>
    <dgm:pt modelId="{EA93DE87-81F0-4E27-8D63-FD54CF0A0E35}" type="pres">
      <dgm:prSet presAssocID="{AA8FA251-13E7-40C0-A512-3FCCDBDF8054}" presName="hierChild4" presStyleCnt="0"/>
      <dgm:spPr/>
    </dgm:pt>
    <dgm:pt modelId="{9FBDD3FC-3253-4E29-BA53-0AA1E54C63D5}" type="pres">
      <dgm:prSet presAssocID="{AA8FA251-13E7-40C0-A512-3FCCDBDF8054}" presName="hierChild5" presStyleCnt="0"/>
      <dgm:spPr/>
    </dgm:pt>
    <dgm:pt modelId="{7000F579-8AC3-4711-9A81-43E6BDEBABFF}" type="pres">
      <dgm:prSet presAssocID="{E1D3A466-4FBB-4317-87DE-E091BB960466}" presName="Name37" presStyleLbl="parChTrans1D4" presStyleIdx="34" presStyleCnt="35"/>
      <dgm:spPr/>
    </dgm:pt>
    <dgm:pt modelId="{81924B87-F307-4250-9280-D51D937168F6}" type="pres">
      <dgm:prSet presAssocID="{089BEF67-EF25-4C6E-856D-0004DB419C58}" presName="hierRoot2" presStyleCnt="0">
        <dgm:presLayoutVars>
          <dgm:hierBranch val="init"/>
        </dgm:presLayoutVars>
      </dgm:prSet>
      <dgm:spPr/>
    </dgm:pt>
    <dgm:pt modelId="{3FADCB76-51C5-4691-913F-3692EDE96B59}" type="pres">
      <dgm:prSet presAssocID="{089BEF67-EF25-4C6E-856D-0004DB419C58}" presName="rootComposite" presStyleCnt="0"/>
      <dgm:spPr/>
    </dgm:pt>
    <dgm:pt modelId="{BD82C522-00DF-4E19-A80B-7B831D9546DB}" type="pres">
      <dgm:prSet presAssocID="{089BEF67-EF25-4C6E-856D-0004DB419C58}" presName="rootText" presStyleLbl="node4" presStyleIdx="34" presStyleCnt="35">
        <dgm:presLayoutVars>
          <dgm:chPref val="3"/>
        </dgm:presLayoutVars>
      </dgm:prSet>
      <dgm:spPr/>
    </dgm:pt>
    <dgm:pt modelId="{2D88532C-3AD9-435D-BA5E-6DEDF011BA05}" type="pres">
      <dgm:prSet presAssocID="{089BEF67-EF25-4C6E-856D-0004DB419C58}" presName="rootConnector" presStyleLbl="node4" presStyleIdx="34" presStyleCnt="35"/>
      <dgm:spPr/>
    </dgm:pt>
    <dgm:pt modelId="{5DE783AD-0327-445B-83E0-103510659CB8}" type="pres">
      <dgm:prSet presAssocID="{089BEF67-EF25-4C6E-856D-0004DB419C58}" presName="hierChild4" presStyleCnt="0"/>
      <dgm:spPr/>
    </dgm:pt>
    <dgm:pt modelId="{5907CD1E-669F-48AB-AECC-B1BA583B8129}" type="pres">
      <dgm:prSet presAssocID="{089BEF67-EF25-4C6E-856D-0004DB419C58}" presName="hierChild5" presStyleCnt="0"/>
      <dgm:spPr/>
    </dgm:pt>
    <dgm:pt modelId="{E3EB7D0A-A723-40E9-BCE3-FB19EF2CA36C}" type="pres">
      <dgm:prSet presAssocID="{56B675E9-B19E-4ADD-958A-AAFEEC690FC1}" presName="hierChild5" presStyleCnt="0"/>
      <dgm:spPr/>
    </dgm:pt>
    <dgm:pt modelId="{80787FF4-A4ED-42B0-BB29-C0A2D1616B9C}" type="pres">
      <dgm:prSet presAssocID="{FCCD1397-F22B-4B9C-A620-FBC42FD9750E}" presName="hierChild5" presStyleCnt="0"/>
      <dgm:spPr/>
    </dgm:pt>
    <dgm:pt modelId="{B0C88887-69EC-4C98-9EE7-C60CB47D1967}" type="pres">
      <dgm:prSet presAssocID="{8BCA741E-E3CF-43DE-A64F-1E51E7B53334}" presName="hierChild3" presStyleCnt="0"/>
      <dgm:spPr/>
    </dgm:pt>
  </dgm:ptLst>
  <dgm:cxnLst>
    <dgm:cxn modelId="{9BEB3600-8C3F-4E4C-AB38-E892CA9F9DF7}" srcId="{8BCA741E-E3CF-43DE-A64F-1E51E7B53334}" destId="{FCCD1397-F22B-4B9C-A620-FBC42FD9750E}" srcOrd="0" destOrd="0" parTransId="{82713634-F148-4A5C-9D59-58C715D19E4E}" sibTransId="{22CEDBFF-8020-4D0F-BD23-29E93A2A6132}"/>
    <dgm:cxn modelId="{242D0706-FB9B-427C-9ECF-C7C8ED03E52D}" srcId="{D46D2606-8001-4233-A50E-FB030523168B}" destId="{C875854B-C750-4987-9638-115522E0A48D}" srcOrd="0" destOrd="0" parTransId="{AAE8E68F-BFD6-4B2C-B389-E8E14E918CA1}" sibTransId="{B470D905-DA41-4B4F-8420-0FC5E3B1E4F9}"/>
    <dgm:cxn modelId="{3AC01F06-9638-4DF7-91A8-6BA9D6979D09}" srcId="{FCCD1397-F22B-4B9C-A620-FBC42FD9750E}" destId="{63AD8AF8-29C4-4E9D-B1D7-1AF9AE6E074F}" srcOrd="4" destOrd="0" parTransId="{F517683B-3BD6-4E3F-9273-9D2EAABB15FF}" sibTransId="{573AED3A-8454-4A00-9EAB-455D8E95A9FC}"/>
    <dgm:cxn modelId="{4297AB06-39CD-4BC3-A7E1-82A56E27716E}" type="presOf" srcId="{E0BE1B63-CAAA-4C51-93FD-2FF381E6F33A}" destId="{07C5A402-4D45-4536-8679-C61EF199FD4A}" srcOrd="0" destOrd="0" presId="urn:microsoft.com/office/officeart/2005/8/layout/orgChart1"/>
    <dgm:cxn modelId="{104BF006-D3B7-48C0-8C93-B7A82C16DFC3}" srcId="{FCCD1397-F22B-4B9C-A620-FBC42FD9750E}" destId="{725EA635-58FD-48BF-9E6F-55345F3EE5F3}" srcOrd="7" destOrd="0" parTransId="{1EE0B6D9-8584-48C1-B1F8-5F8CB7B3FB84}" sibTransId="{7DEEC1FB-601C-4D74-BA65-C390BCC3B906}"/>
    <dgm:cxn modelId="{92C9F907-BA3F-4036-B7E7-B2587D3B3466}" srcId="{9E9EC004-DF1E-419B-A286-AE316F498F78}" destId="{B9FA1512-3964-4E4A-964A-CD84F1CA6AB8}" srcOrd="3" destOrd="0" parTransId="{FBAD9E5C-ADF8-45B0-9397-F5F191FF1160}" sibTransId="{0D0E2846-E43E-4A95-A32C-1F55BBCA5E95}"/>
    <dgm:cxn modelId="{7EC4150A-5CA9-447D-A9C8-5F21B17925AA}" type="presOf" srcId="{82713634-F148-4A5C-9D59-58C715D19E4E}" destId="{E54AE614-2351-4C5F-94B1-A4EBF8E5CE8B}" srcOrd="0" destOrd="0" presId="urn:microsoft.com/office/officeart/2005/8/layout/orgChart1"/>
    <dgm:cxn modelId="{A02DAA0A-F229-4756-89DD-D3B2F418DD14}" type="presOf" srcId="{262F9591-DBB8-4AAD-8527-C806DE401EC2}" destId="{C98EC0A5-A126-4453-AC88-23B1FDA573C6}" srcOrd="0" destOrd="0" presId="urn:microsoft.com/office/officeart/2005/8/layout/orgChart1"/>
    <dgm:cxn modelId="{4CC3830B-FCE7-4619-B505-E048B4CC0FEE}" type="presOf" srcId="{AA8FA251-13E7-40C0-A512-3FCCDBDF8054}" destId="{84B27923-8371-43B8-8340-7E3B00BB551E}" srcOrd="0" destOrd="0" presId="urn:microsoft.com/office/officeart/2005/8/layout/orgChart1"/>
    <dgm:cxn modelId="{DDA5830C-08A6-4323-AC90-315CA413F6F5}" type="presOf" srcId="{BC63BFFF-827D-4A8F-9F3E-2C09AE4A09AB}" destId="{3080CED7-0090-4524-B406-B4FAA91CA2FF}" srcOrd="1" destOrd="0" presId="urn:microsoft.com/office/officeart/2005/8/layout/orgChart1"/>
    <dgm:cxn modelId="{D0F3230D-A5EB-4D24-B018-17DB52233C85}" srcId="{D46D2606-8001-4233-A50E-FB030523168B}" destId="{F85F581F-0954-498D-805D-945A43787510}" srcOrd="1" destOrd="0" parTransId="{11A103C2-E269-4FBC-87A6-449412BEA2F4}" sibTransId="{E6914599-37AA-4A4B-AF35-33D4201C00F6}"/>
    <dgm:cxn modelId="{F72C5F0D-7315-4C82-8B90-CD3B7A65C3B5}" type="presOf" srcId="{7EB3C8D9-7B4D-4400-B6D3-CED1D2AD10EB}" destId="{680947D6-2BB5-4FE2-98C0-FA4AFE98C847}" srcOrd="1" destOrd="0" presId="urn:microsoft.com/office/officeart/2005/8/layout/orgChart1"/>
    <dgm:cxn modelId="{D3C7560E-E20A-4F8E-8D11-237F62C14E5A}" type="presOf" srcId="{BBE58849-E9EA-4690-B38C-7FD2B32CAC19}" destId="{27AB1B2C-FB38-4897-B9B2-3036216CE32A}" srcOrd="0" destOrd="0" presId="urn:microsoft.com/office/officeart/2005/8/layout/orgChart1"/>
    <dgm:cxn modelId="{53C4DA0F-0CE5-45DE-939A-5AFF9E115698}" type="presOf" srcId="{1652BECE-8BA4-4490-ABE9-77FA6F6A9925}" destId="{4B900800-CBB9-48AA-B022-34F825DB2E1A}" srcOrd="0" destOrd="0" presId="urn:microsoft.com/office/officeart/2005/8/layout/orgChart1"/>
    <dgm:cxn modelId="{F61DE00F-98D9-43A9-9B83-1D59AF39B31C}" srcId="{56B675E9-B19E-4ADD-958A-AAFEEC690FC1}" destId="{089BEF67-EF25-4C6E-856D-0004DB419C58}" srcOrd="2" destOrd="0" parTransId="{E1D3A466-4FBB-4317-87DE-E091BB960466}" sibTransId="{726CCF48-B906-493D-9A8F-812D7059F6DF}"/>
    <dgm:cxn modelId="{E702F111-7F13-4181-803C-3F5D8D8A744F}" srcId="{84D854D7-2922-41B1-82F8-A627F27A3590}" destId="{677A3489-2575-4575-921B-6E35BD7749B1}" srcOrd="2" destOrd="0" parTransId="{262F9591-DBB8-4AAD-8527-C806DE401EC2}" sibTransId="{A0CD9002-D08B-4B15-9B61-233F3055FAD6}"/>
    <dgm:cxn modelId="{B7BC8F14-2B16-41DD-8721-5B3ACEE9F989}" type="presOf" srcId="{F85F581F-0954-498D-805D-945A43787510}" destId="{199B2084-8E3F-469D-A055-7E7D3020A1AA}" srcOrd="1" destOrd="0" presId="urn:microsoft.com/office/officeart/2005/8/layout/orgChart1"/>
    <dgm:cxn modelId="{B97E9D14-40D0-41FE-9483-F8088939831C}" type="presOf" srcId="{56450B84-2981-4B0D-872E-858DE05C04B5}" destId="{9DA68BFC-9D44-45FA-9165-B343DB3CCC53}" srcOrd="0" destOrd="0" presId="urn:microsoft.com/office/officeart/2005/8/layout/orgChart1"/>
    <dgm:cxn modelId="{26E18E15-65F9-471A-9FA2-9F418168C943}" srcId="{84D854D7-2922-41B1-82F8-A627F27A3590}" destId="{EBB90599-C4FE-44DF-AC7B-190AB64E3614}" srcOrd="1" destOrd="0" parTransId="{F198259D-03F1-40E6-8E11-8A6EEC208580}" sibTransId="{125FBCD9-6D6F-4340-8D38-A8BFDEEB20A3}"/>
    <dgm:cxn modelId="{7D522C16-C381-470D-9FF4-AEB6F8F6FEF8}" srcId="{84D854D7-2922-41B1-82F8-A627F27A3590}" destId="{832E0844-13E8-404E-8957-A539FF5C8D3F}" srcOrd="0" destOrd="0" parTransId="{BBE58849-E9EA-4690-B38C-7FD2B32CAC19}" sibTransId="{6CD70F57-AFAE-40BD-82A6-8C4FA2F68AA8}"/>
    <dgm:cxn modelId="{EE644217-7A1F-40A8-B372-A43A38A80EF5}" type="presOf" srcId="{59FCEB96-ABC2-4563-906A-74CF0E423E71}" destId="{D5B038B2-1F9B-4386-8DFD-3AF36D01CA0A}" srcOrd="0" destOrd="0" presId="urn:microsoft.com/office/officeart/2005/8/layout/orgChart1"/>
    <dgm:cxn modelId="{F6FABC1A-D6D7-4A56-A68B-DF629F6C605F}" type="presOf" srcId="{E41A367C-F1CE-41A8-978C-E4C681740BC5}" destId="{FD89942F-0009-443B-A477-DCF779BFF10C}" srcOrd="0" destOrd="0" presId="urn:microsoft.com/office/officeart/2005/8/layout/orgChart1"/>
    <dgm:cxn modelId="{0D2E271B-54C4-4054-8D3D-7291B3101F33}" type="presOf" srcId="{AEB0D465-F803-4EDE-B84D-68A3BB0460A9}" destId="{E9CBAAF1-F60E-4BA7-957F-EEAB221C17BB}" srcOrd="0" destOrd="0" presId="urn:microsoft.com/office/officeart/2005/8/layout/orgChart1"/>
    <dgm:cxn modelId="{BD5D661C-E71B-4833-B991-F89A9073920D}" type="presOf" srcId="{C875854B-C750-4987-9638-115522E0A48D}" destId="{AEE664B4-AD49-4034-873C-3133801AB271}" srcOrd="1" destOrd="0" presId="urn:microsoft.com/office/officeart/2005/8/layout/orgChart1"/>
    <dgm:cxn modelId="{94FE921E-8F02-4788-8117-DD017614AC09}" type="presOf" srcId="{725EA635-58FD-48BF-9E6F-55345F3EE5F3}" destId="{A69D918A-BF99-4F95-ABC9-681887EDB154}" srcOrd="0" destOrd="0" presId="urn:microsoft.com/office/officeart/2005/8/layout/orgChart1"/>
    <dgm:cxn modelId="{FC1A2921-1A7E-4C16-BDBA-8EEEFDBCC98A}" type="presOf" srcId="{6E99A2C7-ACA7-472A-A1D2-9E3711958B56}" destId="{8AD85519-D0AF-404E-9987-49FB77710819}" srcOrd="0" destOrd="0" presId="urn:microsoft.com/office/officeart/2005/8/layout/orgChart1"/>
    <dgm:cxn modelId="{D7C33521-65E4-45CE-AC90-1A0407CB7D69}" type="presOf" srcId="{68CC4BA0-2780-4D7A-89FC-452CC900BC7F}" destId="{3F2DC4D4-9942-4B95-90AA-DAAA35A9F73F}" srcOrd="0" destOrd="0" presId="urn:microsoft.com/office/officeart/2005/8/layout/orgChart1"/>
    <dgm:cxn modelId="{6EC1B421-7D29-4223-BFCF-20F89D780B45}" type="presOf" srcId="{63AD8AF8-29C4-4E9D-B1D7-1AF9AE6E074F}" destId="{498179EB-88C6-4B66-9E13-F7EE2844EA74}" srcOrd="0" destOrd="0" presId="urn:microsoft.com/office/officeart/2005/8/layout/orgChart1"/>
    <dgm:cxn modelId="{E1D44823-2AC2-461B-B5D0-B65396BB59C1}" type="presOf" srcId="{5C6B92FF-A0F8-466B-AED1-E5BE5E62A7E3}" destId="{C7748DB4-798B-4072-9862-DA6239C028FA}" srcOrd="0" destOrd="0" presId="urn:microsoft.com/office/officeart/2005/8/layout/orgChart1"/>
    <dgm:cxn modelId="{D8763224-C15E-4AF1-887D-0C59FF445FA9}" type="presOf" srcId="{F5B405BB-4F7C-4BA4-BDD0-C7123E331B24}" destId="{6AB33E4E-F798-4337-88EA-19023BFDDA00}" srcOrd="0" destOrd="0" presId="urn:microsoft.com/office/officeart/2005/8/layout/orgChart1"/>
    <dgm:cxn modelId="{A72A4524-36B8-4B93-9474-5E52FB95AB97}" type="presOf" srcId="{AE2C7D96-E4BF-4F44-907F-718AF1DB8873}" destId="{559A4CFF-7EF3-49F7-A2C5-3C460F3ECA28}" srcOrd="0" destOrd="0" presId="urn:microsoft.com/office/officeart/2005/8/layout/orgChart1"/>
    <dgm:cxn modelId="{5B56F024-EF98-48E4-8481-89B640C6D59F}" type="presOf" srcId="{A16CB7E8-6FE9-4D21-AEA6-2D1C39E7766F}" destId="{89D76056-097B-46D8-8B24-B6F334A7B02A}" srcOrd="0" destOrd="0" presId="urn:microsoft.com/office/officeart/2005/8/layout/orgChart1"/>
    <dgm:cxn modelId="{8E16E725-9A90-4C83-B739-E4D167524E2E}" type="presOf" srcId="{1B9D60B3-DA82-4238-B3C7-72A719C46D1D}" destId="{481C055E-BA1C-4901-A2D5-5F8D17E51FBA}" srcOrd="1" destOrd="0" presId="urn:microsoft.com/office/officeart/2005/8/layout/orgChart1"/>
    <dgm:cxn modelId="{69653D27-442F-498E-B656-9324990470F0}" type="presOf" srcId="{F9B95BA6-44ED-4D43-8630-947DC5C99BE3}" destId="{956773CB-F5A5-4B0B-9EBC-0BE368A30201}" srcOrd="1" destOrd="0" presId="urn:microsoft.com/office/officeart/2005/8/layout/orgChart1"/>
    <dgm:cxn modelId="{C1A6DA28-5A34-429D-B993-04BDC479F100}" type="presOf" srcId="{B9FA1512-3964-4E4A-964A-CD84F1CA6AB8}" destId="{7ED06341-E953-46AD-9828-B866C862AEA2}" srcOrd="0" destOrd="0" presId="urn:microsoft.com/office/officeart/2005/8/layout/orgChart1"/>
    <dgm:cxn modelId="{02C6362A-8C77-48DF-B7AC-CA37938D03F8}" type="presOf" srcId="{DA1EA60D-733E-4C2C-BC37-DB8FAE0BB1DA}" destId="{F78AB08C-0F2C-4B3E-B1E1-2C17CDE05148}" srcOrd="0" destOrd="0" presId="urn:microsoft.com/office/officeart/2005/8/layout/orgChart1"/>
    <dgm:cxn modelId="{D747802B-798D-444F-9D80-0DE292F968EF}" srcId="{72E40AA2-8DED-4F96-B2F4-FDB31347D9F9}" destId="{0030F77B-0626-4343-B715-C57E194CA8A2}" srcOrd="1" destOrd="0" parTransId="{DB563E8E-744C-4451-8E75-A35C16F5CCA7}" sibTransId="{4290611B-4A6E-4EB6-BF64-B92C8080F409}"/>
    <dgm:cxn modelId="{A1C2D72B-E693-448D-B817-3E51FDA1A0EF}" type="presOf" srcId="{F151196E-6504-4DEC-8B69-968D82DC2DE2}" destId="{5750E3AA-C9F4-4A84-A208-0E97E6C7443C}" srcOrd="0" destOrd="0" presId="urn:microsoft.com/office/officeart/2005/8/layout/orgChart1"/>
    <dgm:cxn modelId="{73E6A32C-2BA0-4AFE-A22C-1E0C39CB6840}" srcId="{BC63BFFF-827D-4A8F-9F3E-2C09AE4A09AB}" destId="{EBC20BF4-CE05-4C74-B0C1-BB8D753987F5}" srcOrd="2" destOrd="0" parTransId="{1652BECE-8BA4-4490-ABE9-77FA6F6A9925}" sibTransId="{983756F7-4F8C-4DB2-BE50-D7F820567695}"/>
    <dgm:cxn modelId="{A6C88B2D-3D57-473F-B0A5-762E9E0E9373}" type="presOf" srcId="{9FEA6AE5-69B2-49BA-ACB2-6F9B9539B612}" destId="{AF771010-D7FC-4332-BD5F-9C9F661674C7}" srcOrd="0" destOrd="0" presId="urn:microsoft.com/office/officeart/2005/8/layout/orgChart1"/>
    <dgm:cxn modelId="{5F531D2F-242C-436F-91C8-182032EE5B87}" type="presOf" srcId="{F328031A-9624-46EC-9B85-A3D09335F9E5}" destId="{7A01FD83-BBAB-4E24-BBA6-3F56CED75B67}" srcOrd="0" destOrd="0" presId="urn:microsoft.com/office/officeart/2005/8/layout/orgChart1"/>
    <dgm:cxn modelId="{E52E3D30-638F-4229-BDD5-5F714390ED24}" type="presOf" srcId="{BC63BFFF-827D-4A8F-9F3E-2C09AE4A09AB}" destId="{C6564AD5-EB3E-4562-8126-7FF1896DD67B}" srcOrd="0" destOrd="0" presId="urn:microsoft.com/office/officeart/2005/8/layout/orgChart1"/>
    <dgm:cxn modelId="{147B7F31-AEDD-4339-BBE5-01A189E09CA1}" srcId="{725EA635-58FD-48BF-9E6F-55345F3EE5F3}" destId="{6E99A2C7-ACA7-472A-A1D2-9E3711958B56}" srcOrd="0" destOrd="0" parTransId="{F151196E-6504-4DEC-8B69-968D82DC2DE2}" sibTransId="{793C7C6B-2F4C-4AEB-8AFF-FEBC5642E549}"/>
    <dgm:cxn modelId="{803E1C32-D5B6-46F8-BBDD-D6E2BCF8810B}" srcId="{84D854D7-2922-41B1-82F8-A627F27A3590}" destId="{F5B405BB-4F7C-4BA4-BDD0-C7123E331B24}" srcOrd="3" destOrd="0" parTransId="{E26546D3-5159-40B7-ADF4-B91D3C1001BB}" sibTransId="{4426602C-F7BA-4B7F-A1B1-BB338DBE52CE}"/>
    <dgm:cxn modelId="{93B67432-D958-4FB0-90F4-9A4243D10342}" srcId="{FCCD1397-F22B-4B9C-A620-FBC42FD9750E}" destId="{F9B95BA6-44ED-4D43-8630-947DC5C99BE3}" srcOrd="2" destOrd="0" parTransId="{BFC45AFF-2E6D-45A6-BE77-E9344E5159A0}" sibTransId="{89251EE8-684D-4FAA-B2CE-536C57D6F4AA}"/>
    <dgm:cxn modelId="{AE06AB32-DF15-45E8-907F-BAAF7F1287FF}" type="presOf" srcId="{FBAD9E5C-ADF8-45B0-9397-F5F191FF1160}" destId="{27964194-5068-4305-AB2E-EF496B49BCBF}" srcOrd="0" destOrd="0" presId="urn:microsoft.com/office/officeart/2005/8/layout/orgChart1"/>
    <dgm:cxn modelId="{54950D36-EC05-4E9D-986C-76A6C620ADED}" type="presOf" srcId="{11A103C2-E269-4FBC-87A6-449412BEA2F4}" destId="{69B34E50-9C55-4C91-87A1-4B2BE5502114}" srcOrd="0" destOrd="0" presId="urn:microsoft.com/office/officeart/2005/8/layout/orgChart1"/>
    <dgm:cxn modelId="{D3604C36-5057-46B2-989F-C800909F7AE5}" srcId="{63AD8AF8-29C4-4E9D-B1D7-1AF9AE6E074F}" destId="{FA383130-FF11-4B74-A983-8DD49FAAC20C}" srcOrd="2" destOrd="0" parTransId="{D0E2AD52-F006-4E8B-BDE4-ED7085D388E6}" sibTransId="{B065C7B4-5097-449C-9544-4D666EC970D7}"/>
    <dgm:cxn modelId="{4AE84737-1163-44F9-A3E7-22DD1001E0C3}" srcId="{FCCD1397-F22B-4B9C-A620-FBC42FD9750E}" destId="{72E40AA2-8DED-4F96-B2F4-FDB31347D9F9}" srcOrd="3" destOrd="0" parTransId="{724A00B9-5C7B-4AD2-A9E7-46FD21346832}" sibTransId="{96597F92-2B58-4746-8C0A-C185F5DD2C59}"/>
    <dgm:cxn modelId="{3FFFF637-D970-4072-8145-CD4242C8BE22}" type="presOf" srcId="{FC6EFE8D-AD3B-4DAC-8C88-BB4EBD435602}" destId="{2C765DC2-5C48-4FE1-9ABE-CEA243DAB9F5}" srcOrd="0" destOrd="0" presId="urn:microsoft.com/office/officeart/2005/8/layout/orgChart1"/>
    <dgm:cxn modelId="{EDC94039-F64D-4C9F-A514-6D408ED87EC0}" srcId="{BC63BFFF-827D-4A8F-9F3E-2C09AE4A09AB}" destId="{88265CA1-35B5-455A-BFB4-9C2B3D05B944}" srcOrd="0" destOrd="0" parTransId="{8F73D236-30E4-49A1-962D-2D9E063B9D2A}" sibTransId="{14CC7BED-AD33-4505-8863-8030F3D0D7A6}"/>
    <dgm:cxn modelId="{FA9F6F39-6DF7-4D3E-9F89-0B2B5FA69DA0}" srcId="{D46D2606-8001-4233-A50E-FB030523168B}" destId="{961DF33F-29BD-49AE-9D45-425D39557FBE}" srcOrd="4" destOrd="0" parTransId="{56867F48-3B7A-4898-B7B0-B81FCAA53551}" sibTransId="{CE5959D2-9C44-48BD-8F15-81B811CEAD9B}"/>
    <dgm:cxn modelId="{75E0A339-F304-4D7A-A29F-EF0C27D36D37}" type="presOf" srcId="{0071D069-9023-4C2D-84D5-60287EBC75BC}" destId="{318B660A-B822-4D73-96F9-250060FC9DAE}" srcOrd="0" destOrd="0" presId="urn:microsoft.com/office/officeart/2005/8/layout/orgChart1"/>
    <dgm:cxn modelId="{503F543A-98D1-437F-971F-17FC890F1701}" type="presOf" srcId="{110200C7-0AFD-4CEB-84CE-4F1A8CBA2FCA}" destId="{1D71286E-9BFF-4835-9A02-E31353263A41}" srcOrd="0" destOrd="0" presId="urn:microsoft.com/office/officeart/2005/8/layout/orgChart1"/>
    <dgm:cxn modelId="{8E1DDD3A-9B1C-4FC6-A47F-028DD31F99CB}" type="presOf" srcId="{FA383130-FF11-4B74-A983-8DD49FAAC20C}" destId="{5B85AFE4-1EFC-4EE0-8E95-76A4950B9169}" srcOrd="1" destOrd="0" presId="urn:microsoft.com/office/officeart/2005/8/layout/orgChart1"/>
    <dgm:cxn modelId="{4EBF5C3C-E01E-4977-9011-EC8DECA5184C}" type="presOf" srcId="{F517683B-3BD6-4E3F-9273-9D2EAABB15FF}" destId="{5834F010-E157-46A3-AF2E-4D935644B2E7}" srcOrd="0" destOrd="0" presId="urn:microsoft.com/office/officeart/2005/8/layout/orgChart1"/>
    <dgm:cxn modelId="{0743723C-BFEC-43DB-8888-C8FD91BCD4FB}" type="presOf" srcId="{79C889C5-66A1-4149-8801-81A94FDF4091}" destId="{17B94F75-B513-41B5-88F1-B50F1416A4E1}" srcOrd="0" destOrd="0" presId="urn:microsoft.com/office/officeart/2005/8/layout/orgChart1"/>
    <dgm:cxn modelId="{1843B23C-F79B-4E2B-9BFE-948063D42EBF}" srcId="{84D854D7-2922-41B1-82F8-A627F27A3590}" destId="{89320C8B-69FA-4A59-9ED7-C698F68A64B8}" srcOrd="5" destOrd="0" parTransId="{8C2C1AE0-6A62-462A-91EE-A4DB88D774DB}" sibTransId="{FF9DB42D-5AD4-45A2-868D-C7554BAEA79D}"/>
    <dgm:cxn modelId="{F311E33F-A15F-48D3-8082-C7E188BF94EB}" type="presOf" srcId="{59FCEB96-ABC2-4563-906A-74CF0E423E71}" destId="{D31F42A3-ECC4-4A1D-9F95-0B8D6E1AC2E2}" srcOrd="1" destOrd="0" presId="urn:microsoft.com/office/officeart/2005/8/layout/orgChart1"/>
    <dgm:cxn modelId="{24E6FD3F-C708-4F40-87B4-822AA74B7125}" type="presOf" srcId="{E26546D3-5159-40B7-ADF4-B91D3C1001BB}" destId="{928FE569-579D-48F3-9C30-2CA3E795D152}" srcOrd="0" destOrd="0" presId="urn:microsoft.com/office/officeart/2005/8/layout/orgChart1"/>
    <dgm:cxn modelId="{3F4CF05B-3E36-4FB9-8826-3B720FD1F9AF}" type="presOf" srcId="{9DB2D07C-B364-4B16-9C86-1C9BBD40D8F1}" destId="{B457AD51-7A66-4AD7-8ED9-4633B7586EF3}" srcOrd="0" destOrd="0" presId="urn:microsoft.com/office/officeart/2005/8/layout/orgChart1"/>
    <dgm:cxn modelId="{6944695C-7369-4FCE-B60B-2AACBF9E8335}" type="presOf" srcId="{56B675E9-B19E-4ADD-958A-AAFEEC690FC1}" destId="{C02A97DD-BC08-4F2F-9D3C-824984FA1518}" srcOrd="0" destOrd="0" presId="urn:microsoft.com/office/officeart/2005/8/layout/orgChart1"/>
    <dgm:cxn modelId="{574F6E5C-0EBD-4D8B-B12B-19653A42C1AD}" type="presOf" srcId="{FCCD1397-F22B-4B9C-A620-FBC42FD9750E}" destId="{70C0FC07-EC41-4532-A82A-3292152F34EA}" srcOrd="1" destOrd="0" presId="urn:microsoft.com/office/officeart/2005/8/layout/orgChart1"/>
    <dgm:cxn modelId="{F59E9E5E-E7FF-4103-8100-C6BCBD6A6A20}" type="presOf" srcId="{DB563E8E-744C-4451-8E75-A35C16F5CCA7}" destId="{B0BED672-8A42-4600-BD11-857A2CAB28B3}" srcOrd="0" destOrd="0" presId="urn:microsoft.com/office/officeart/2005/8/layout/orgChart1"/>
    <dgm:cxn modelId="{E13B5741-E196-4265-9E2A-0B6D69950464}" type="presOf" srcId="{DE395B8D-E55E-4AB7-B802-9BDA8713C27B}" destId="{0F7A5263-3226-496D-8A21-0B525D2ED1EE}" srcOrd="1" destOrd="0" presId="urn:microsoft.com/office/officeart/2005/8/layout/orgChart1"/>
    <dgm:cxn modelId="{B5DB5B63-1A25-4247-A20C-623D1CB2F4FC}" type="presOf" srcId="{7EB3C8D9-7B4D-4400-B6D3-CED1D2AD10EB}" destId="{3C85CB07-89B0-42A4-84EF-B10DB8BEFC63}" srcOrd="0" destOrd="0" presId="urn:microsoft.com/office/officeart/2005/8/layout/orgChart1"/>
    <dgm:cxn modelId="{1E788963-F415-4504-AA81-E9D2FD05DF71}" type="presOf" srcId="{89320C8B-69FA-4A59-9ED7-C698F68A64B8}" destId="{F5CD2421-6BBD-4BCB-81A4-23FA93AE544D}" srcOrd="1" destOrd="0" presId="urn:microsoft.com/office/officeart/2005/8/layout/orgChart1"/>
    <dgm:cxn modelId="{184FE344-5BAF-46B8-BD71-78865D5CBFB6}" type="presOf" srcId="{008E66C0-0EC2-471F-B622-2A5850E6278B}" destId="{1CB04AC8-CC32-43B1-9D73-01E1880E6A01}" srcOrd="0" destOrd="0" presId="urn:microsoft.com/office/officeart/2005/8/layout/orgChart1"/>
    <dgm:cxn modelId="{686D7345-6B21-4C2A-83F7-74C66378F555}" type="presOf" srcId="{7806C7F2-6875-4531-8D4F-E3CBD1BF3278}" destId="{758359C8-83F7-4076-B385-DF67600C1DED}" srcOrd="0" destOrd="0" presId="urn:microsoft.com/office/officeart/2005/8/layout/orgChart1"/>
    <dgm:cxn modelId="{1ABF8D45-DDCD-4DED-AE4C-3470EEEC53F7}" type="presOf" srcId="{89320C8B-69FA-4A59-9ED7-C698F68A64B8}" destId="{0A2E9CD1-5E33-495B-AA45-C009095EEC08}" srcOrd="0" destOrd="0" presId="urn:microsoft.com/office/officeart/2005/8/layout/orgChart1"/>
    <dgm:cxn modelId="{3C433E46-B400-45D2-BC76-E2413F74BFAC}" srcId="{F9B95BA6-44ED-4D43-8630-947DC5C99BE3}" destId="{7EB3C8D9-7B4D-4400-B6D3-CED1D2AD10EB}" srcOrd="1" destOrd="0" parTransId="{E41A367C-F1CE-41A8-978C-E4C681740BC5}" sibTransId="{FB5EE17E-AFAA-4679-8C5B-FABD0C3CB836}"/>
    <dgm:cxn modelId="{F6FAB946-9901-4B9A-AB7A-2CD59400A54D}" srcId="{9E9EC004-DF1E-419B-A286-AE316F498F78}" destId="{AE2C7D96-E4BF-4F44-907F-718AF1DB8873}" srcOrd="0" destOrd="0" parTransId="{3E5B2F73-0E04-4F0C-8C8A-F6A8BE225B00}" sibTransId="{F7273425-5D19-4650-8CB5-90A4A595F680}"/>
    <dgm:cxn modelId="{C54D7047-F41C-48D8-9F0D-CB04F3E2A39F}" type="presOf" srcId="{8C2C1AE0-6A62-462A-91EE-A4DB88D774DB}" destId="{F6B43A2E-2372-4B52-9CF1-3E848BA5789C}" srcOrd="0" destOrd="0" presId="urn:microsoft.com/office/officeart/2005/8/layout/orgChart1"/>
    <dgm:cxn modelId="{27E36769-2543-4FA1-AE2F-E8745C567E1F}" type="presOf" srcId="{1EE0B6D9-8584-48C1-B1F8-5F8CB7B3FB84}" destId="{EDCFA54F-F849-4F3A-9E83-A67DD27EBF93}" srcOrd="0" destOrd="0" presId="urn:microsoft.com/office/officeart/2005/8/layout/orgChart1"/>
    <dgm:cxn modelId="{B0784A49-D4C8-4E34-91DC-AD23BB613F9C}" srcId="{725EA635-58FD-48BF-9E6F-55345F3EE5F3}" destId="{E0BE1B63-CAAA-4C51-93FD-2FF381E6F33A}" srcOrd="2" destOrd="0" parTransId="{9FEA6AE5-69B2-49BA-ACB2-6F9B9539B612}" sibTransId="{78F4BF99-F20F-4623-85ED-BD58AFCD155B}"/>
    <dgm:cxn modelId="{0458656A-6907-466D-8C3D-AC385E6282EC}" srcId="{725EA635-58FD-48BF-9E6F-55345F3EE5F3}" destId="{59FCEB96-ABC2-4563-906A-74CF0E423E71}" srcOrd="1" destOrd="0" parTransId="{51F33B31-0759-4FD4-96FF-6EB926E68B36}" sibTransId="{9A127E5A-E3F0-4C76-8FFA-B65E094FDA6D}"/>
    <dgm:cxn modelId="{6BAED26A-C0F4-4773-9F8A-0313D919E39E}" type="presOf" srcId="{9E9EC004-DF1E-419B-A286-AE316F498F78}" destId="{8339AB19-15C9-4699-9B62-E0F82AD66C86}" srcOrd="1" destOrd="0" presId="urn:microsoft.com/office/officeart/2005/8/layout/orgChart1"/>
    <dgm:cxn modelId="{3320056C-D55B-4B75-B209-A258C63C7335}" type="presOf" srcId="{9D48B917-A583-4503-A119-5CCE50962AAB}" destId="{AFA62FC3-A350-424B-9DD3-6175D4BAB39D}" srcOrd="0" destOrd="0" presId="urn:microsoft.com/office/officeart/2005/8/layout/orgChart1"/>
    <dgm:cxn modelId="{1D8D834C-79D9-4F3E-B9E3-9A868D98ED8B}" type="presOf" srcId="{DE8EA865-79C6-4B9E-BAA8-633FC1618C84}" destId="{E4428D51-1DAD-45FC-84A4-27E00FF9791B}" srcOrd="1" destOrd="0" presId="urn:microsoft.com/office/officeart/2005/8/layout/orgChart1"/>
    <dgm:cxn modelId="{0AAF346E-C752-4D4F-9AB8-125BEF4F3248}" type="presOf" srcId="{F85F581F-0954-498D-805D-945A43787510}" destId="{62F3F5E3-2D20-4100-AC41-05A3EF39F9D8}" srcOrd="0" destOrd="0" presId="urn:microsoft.com/office/officeart/2005/8/layout/orgChart1"/>
    <dgm:cxn modelId="{409D0D6F-274D-479F-BFB1-767AABAC5D01}" type="presOf" srcId="{51F33B31-0759-4FD4-96FF-6EB926E68B36}" destId="{D4D6DE1F-001A-49F5-884B-FC4C583EF354}" srcOrd="0" destOrd="0" presId="urn:microsoft.com/office/officeart/2005/8/layout/orgChart1"/>
    <dgm:cxn modelId="{184C754F-EAD8-4EC8-B55D-2D5C4823AD75}" type="presOf" srcId="{05085A76-0CA0-4980-976C-7C63BBAE1858}" destId="{E9E6E237-9C82-4D83-800C-B9B8F4F8EC0E}" srcOrd="0" destOrd="0" presId="urn:microsoft.com/office/officeart/2005/8/layout/orgChart1"/>
    <dgm:cxn modelId="{FEE1906F-9A70-45BD-85CA-43DAEF10D777}" srcId="{BC63BFFF-827D-4A8F-9F3E-2C09AE4A09AB}" destId="{250AB9FD-67DF-4B00-90F9-0C5B5E887ECB}" srcOrd="1" destOrd="0" parTransId="{79C889C5-66A1-4149-8801-81A94FDF4091}" sibTransId="{1D889F81-6D13-4316-B949-33D0C55C3749}"/>
    <dgm:cxn modelId="{B8D6E14F-3AB4-4EA0-AE3E-9118D5BE7223}" type="presOf" srcId="{29A3E229-A465-482D-B6C6-65D248E84DD1}" destId="{71659163-CA1E-45D6-AF45-743E98995827}" srcOrd="0" destOrd="0" presId="urn:microsoft.com/office/officeart/2005/8/layout/orgChart1"/>
    <dgm:cxn modelId="{EAC8D272-5373-444E-827E-F845DB1D3859}" srcId="{9E9EC004-DF1E-419B-A286-AE316F498F78}" destId="{110200C7-0AFD-4CEB-84CE-4F1A8CBA2FCA}" srcOrd="4" destOrd="0" parTransId="{68CC4BA0-2780-4D7A-89FC-452CC900BC7F}" sibTransId="{AAF4BB68-6CF2-43E5-A012-4545C99396B5}"/>
    <dgm:cxn modelId="{9D573253-09E9-478A-953D-EC25818F26F8}" type="presOf" srcId="{110200C7-0AFD-4CEB-84CE-4F1A8CBA2FCA}" destId="{8F608908-AA47-4C11-A412-4F149DC3D55C}" srcOrd="1" destOrd="0" presId="urn:microsoft.com/office/officeart/2005/8/layout/orgChart1"/>
    <dgm:cxn modelId="{7E8EF254-9D58-442C-B7D8-72C2170D3D44}" type="presOf" srcId="{633640F8-054F-4170-B64C-5EDC0D9EC1BD}" destId="{F3A92842-0299-482A-9A40-4A11D0EC87B2}" srcOrd="1" destOrd="0" presId="urn:microsoft.com/office/officeart/2005/8/layout/orgChart1"/>
    <dgm:cxn modelId="{9574B076-D034-4132-B1BA-1DBDDA622C48}" type="presOf" srcId="{88265CA1-35B5-455A-BFB4-9C2B3D05B944}" destId="{F9291519-F9A9-44A8-B14B-7C0B31C69C3B}" srcOrd="0" destOrd="0" presId="urn:microsoft.com/office/officeart/2005/8/layout/orgChart1"/>
    <dgm:cxn modelId="{E9086777-0172-4157-B1CF-2B5A5B0A44D5}" type="presOf" srcId="{1B9D60B3-DA82-4238-B3C7-72A719C46D1D}" destId="{B872DC7F-4675-48E3-BAEA-415DAA8347C2}" srcOrd="0" destOrd="0" presId="urn:microsoft.com/office/officeart/2005/8/layout/orgChart1"/>
    <dgm:cxn modelId="{021BBD79-51D5-4AC2-903C-65561E67691A}" type="presOf" srcId="{250AB9FD-67DF-4B00-90F9-0C5B5E887ECB}" destId="{613134FE-CB28-467B-A0B9-CE4C654EA78C}" srcOrd="0" destOrd="0" presId="urn:microsoft.com/office/officeart/2005/8/layout/orgChart1"/>
    <dgm:cxn modelId="{A6F9CA79-7861-4EB1-923B-899735C8081D}" srcId="{FCCD1397-F22B-4B9C-A620-FBC42FD9750E}" destId="{9E9EC004-DF1E-419B-A286-AE316F498F78}" srcOrd="0" destOrd="0" parTransId="{73519D46-3E81-41A0-918A-1DD506EE3F04}" sibTransId="{F8D316FE-51C4-4F3F-AB2F-8F88E98B74C6}"/>
    <dgm:cxn modelId="{B04D7B7A-2BBC-4D21-96FC-3FB31D9D0036}" srcId="{63AD8AF8-29C4-4E9D-B1D7-1AF9AE6E074F}" destId="{05085A76-0CA0-4980-976C-7C63BBAE1858}" srcOrd="3" destOrd="0" parTransId="{88615304-DE5D-4387-AF13-F4C2423AF6FE}" sibTransId="{AA4FDE45-E221-4426-A3B4-581B8C6C959C}"/>
    <dgm:cxn modelId="{5270367B-3539-49B7-B958-E85B80262CD9}" type="presOf" srcId="{961DF33F-29BD-49AE-9D45-425D39557FBE}" destId="{94DCF914-717C-4D20-8680-C5607E156FD2}" srcOrd="1" destOrd="0" presId="urn:microsoft.com/office/officeart/2005/8/layout/orgChart1"/>
    <dgm:cxn modelId="{6389667C-7740-4E5C-8841-BF3D9D31179D}" type="presOf" srcId="{089BEF67-EF25-4C6E-856D-0004DB419C58}" destId="{BD82C522-00DF-4E19-A80B-7B831D9546DB}" srcOrd="0" destOrd="0" presId="urn:microsoft.com/office/officeart/2005/8/layout/orgChart1"/>
    <dgm:cxn modelId="{5E1C757C-5033-488A-BAB9-F3F6185BF2E2}" type="presOf" srcId="{EBB90599-C4FE-44DF-AC7B-190AB64E3614}" destId="{5674801A-BFE8-42CF-A585-18FF176E8310}" srcOrd="0" destOrd="0" presId="urn:microsoft.com/office/officeart/2005/8/layout/orgChart1"/>
    <dgm:cxn modelId="{A9DF257F-CB56-486C-9FAD-04A40874A3CC}" type="presOf" srcId="{F198259D-03F1-40E6-8E11-8A6EEC208580}" destId="{10F2A1E4-E7F1-4D9F-857E-B4FEFABE9327}" srcOrd="0" destOrd="0" presId="urn:microsoft.com/office/officeart/2005/8/layout/orgChart1"/>
    <dgm:cxn modelId="{0343717F-A721-43B2-8090-6C2BA7845E3B}" type="presOf" srcId="{83C5B0B4-A1DD-4D83-933A-C22EEB904DB5}" destId="{BAC9F9EA-355E-49FF-9CF3-8EF94621F74D}" srcOrd="0" destOrd="0" presId="urn:microsoft.com/office/officeart/2005/8/layout/orgChart1"/>
    <dgm:cxn modelId="{13A8B081-2848-4836-94EB-889F947DF410}" srcId="{84D854D7-2922-41B1-82F8-A627F27A3590}" destId="{9DB2D07C-B364-4B16-9C86-1C9BBD40D8F1}" srcOrd="4" destOrd="0" parTransId="{D900D6E5-5E49-420A-81F4-E768697E1CC2}" sibTransId="{B1F9778A-F41C-4C39-B945-16A656A7B297}"/>
    <dgm:cxn modelId="{A56B0D85-5B26-44E3-99C2-88A5A1C84560}" type="presOf" srcId="{72E40AA2-8DED-4F96-B2F4-FDB31347D9F9}" destId="{40A16827-5A96-47CE-949F-1E0F41A288A0}" srcOrd="1" destOrd="0" presId="urn:microsoft.com/office/officeart/2005/8/layout/orgChart1"/>
    <dgm:cxn modelId="{07F4C587-A2B7-4011-9413-F6F97E8EE531}" srcId="{FCCD1397-F22B-4B9C-A620-FBC42FD9750E}" destId="{D46D2606-8001-4233-A50E-FB030523168B}" srcOrd="1" destOrd="0" parTransId="{0268665C-04A5-41CC-90DF-7E33DC3103CD}" sibTransId="{A45A7016-D6E7-40B6-9708-75CBBD414D40}"/>
    <dgm:cxn modelId="{89003689-1E9E-4F6B-8285-EB1C71A60E04}" type="presOf" srcId="{D900D6E5-5E49-420A-81F4-E768697E1CC2}" destId="{512EA3AE-4CBA-49F0-A6A4-6BAD93C93773}" srcOrd="0" destOrd="0" presId="urn:microsoft.com/office/officeart/2005/8/layout/orgChart1"/>
    <dgm:cxn modelId="{90534389-6DD6-4449-B27E-CB5CDFFC5AB4}" type="presOf" srcId="{0B65580C-957A-4C0E-9A77-5E2669F36070}" destId="{A3C7E453-BC11-4B8F-96F7-C7FC9F81EF36}" srcOrd="0" destOrd="0" presId="urn:microsoft.com/office/officeart/2005/8/layout/orgChart1"/>
    <dgm:cxn modelId="{5AF34A8B-470D-4E6F-925A-34D06C106E9F}" type="presOf" srcId="{56B675E9-B19E-4ADD-958A-AAFEEC690FC1}" destId="{BBE43DEE-AF43-4F09-9B17-72A7AC8351DE}" srcOrd="1" destOrd="0" presId="urn:microsoft.com/office/officeart/2005/8/layout/orgChart1"/>
    <dgm:cxn modelId="{052CC88B-E088-4891-8B63-4B18BC841168}" type="presOf" srcId="{0030F77B-0626-4343-B715-C57E194CA8A2}" destId="{6BBA978B-CE8A-4976-921C-7DD9F77A514C}" srcOrd="0" destOrd="0" presId="urn:microsoft.com/office/officeart/2005/8/layout/orgChart1"/>
    <dgm:cxn modelId="{C0163B8C-38A9-4906-BA82-00C40C402CC7}" type="presOf" srcId="{8F73D236-30E4-49A1-962D-2D9E063B9D2A}" destId="{6F85B838-05E2-400A-B24C-C788899A275A}" srcOrd="0" destOrd="0" presId="urn:microsoft.com/office/officeart/2005/8/layout/orgChart1"/>
    <dgm:cxn modelId="{B87EC28E-2277-4ECB-AAAB-CDABA884718C}" type="presOf" srcId="{68B3E05E-E8BF-429F-BEEF-5B491B3E9B66}" destId="{7EDF5723-64D6-4266-9ECE-2E0B2002ED41}" srcOrd="0" destOrd="0" presId="urn:microsoft.com/office/officeart/2005/8/layout/orgChart1"/>
    <dgm:cxn modelId="{4096E290-1EE8-4A26-9125-E357907AAB31}" type="presOf" srcId="{33080335-A489-4601-880A-904C1BD0CDF3}" destId="{40FB1267-584B-4FC8-AAA6-647BA9F1C344}" srcOrd="0" destOrd="0" presId="urn:microsoft.com/office/officeart/2005/8/layout/orgChart1"/>
    <dgm:cxn modelId="{A7DA7691-479C-44B6-B8BB-EE17F328DB86}" type="presOf" srcId="{250AB9FD-67DF-4B00-90F9-0C5B5E887ECB}" destId="{26FEF747-DF46-45D0-AD9C-D10ED763A490}" srcOrd="1" destOrd="0" presId="urn:microsoft.com/office/officeart/2005/8/layout/orgChart1"/>
    <dgm:cxn modelId="{93FC4D94-1CEA-4E95-A4EA-F0D5EA6D8DA4}" type="presOf" srcId="{724A00B9-5C7B-4AD2-A9E7-46FD21346832}" destId="{96C65CCF-09C0-4A6E-8B2C-981DC5897E9D}" srcOrd="0" destOrd="0" presId="urn:microsoft.com/office/officeart/2005/8/layout/orgChart1"/>
    <dgm:cxn modelId="{18596997-10A8-463A-9783-C067BDEF16A0}" type="presOf" srcId="{84D854D7-2922-41B1-82F8-A627F27A3590}" destId="{8B0F6039-63F1-48A2-9F6F-0A1366056826}" srcOrd="1" destOrd="0" presId="urn:microsoft.com/office/officeart/2005/8/layout/orgChart1"/>
    <dgm:cxn modelId="{C2888799-5ED2-49DF-A0DA-D1D0D313BE94}" type="presOf" srcId="{0268665C-04A5-41CC-90DF-7E33DC3103CD}" destId="{EA9AEDA6-FE55-45EB-946D-02D20BAAB3D7}" srcOrd="0" destOrd="0" presId="urn:microsoft.com/office/officeart/2005/8/layout/orgChart1"/>
    <dgm:cxn modelId="{2E4B309A-0A06-4790-B988-F1E4346CA45E}" type="presOf" srcId="{B9FA1512-3964-4E4A-964A-CD84F1CA6AB8}" destId="{B2C6CB1A-250D-42E7-994A-6B75C4E618CA}" srcOrd="1" destOrd="0" presId="urn:microsoft.com/office/officeart/2005/8/layout/orgChart1"/>
    <dgm:cxn modelId="{55C9EA9B-9C19-458E-A90E-1B430EFA8F6A}" type="presOf" srcId="{F6C1FEF3-CF67-4E50-81EE-EFA1EB88F5D5}" destId="{7AF18D26-8E0C-486B-BC0A-C8FBE3B9905B}" srcOrd="0" destOrd="0" presId="urn:microsoft.com/office/officeart/2005/8/layout/orgChart1"/>
    <dgm:cxn modelId="{0FC59C9C-4D4C-4AEF-B2B0-A4BCA67B607C}" type="presOf" srcId="{EBC20BF4-CE05-4C74-B0C1-BB8D753987F5}" destId="{7C39C246-36D4-4993-A023-4555FE6477C7}" srcOrd="0" destOrd="0" presId="urn:microsoft.com/office/officeart/2005/8/layout/orgChart1"/>
    <dgm:cxn modelId="{4745089E-31BA-4A8A-913B-407713157F4F}" type="presOf" srcId="{EBC20BF4-CE05-4C74-B0C1-BB8D753987F5}" destId="{518159E1-97C0-4AE2-9E79-0AC70BDDC08A}" srcOrd="1" destOrd="0" presId="urn:microsoft.com/office/officeart/2005/8/layout/orgChart1"/>
    <dgm:cxn modelId="{5515949F-8231-41DF-80B9-488FB5C5A580}" type="presOf" srcId="{88615304-DE5D-4387-AF13-F4C2423AF6FE}" destId="{BCECBFB8-B9B1-4108-8554-5755ADEBC013}" srcOrd="0" destOrd="0" presId="urn:microsoft.com/office/officeart/2005/8/layout/orgChart1"/>
    <dgm:cxn modelId="{954F18A3-8B26-4B7F-965E-EC56D42BA9DD}" srcId="{63AD8AF8-29C4-4E9D-B1D7-1AF9AE6E074F}" destId="{C37FC1CC-68DC-486A-963F-D208AA052808}" srcOrd="1" destOrd="0" parTransId="{83C5B0B4-A1DD-4D83-933A-C22EEB904DB5}" sibTransId="{12BD63CA-76B7-4FDC-8F44-8C5A24E645A4}"/>
    <dgm:cxn modelId="{4E01E4A3-4E21-463A-89B5-338E7375FD5B}" type="presOf" srcId="{AA8FA251-13E7-40C0-A512-3FCCDBDF8054}" destId="{C8AEA25C-871C-4471-BCEA-AE3ABF31845B}" srcOrd="1" destOrd="0" presId="urn:microsoft.com/office/officeart/2005/8/layout/orgChart1"/>
    <dgm:cxn modelId="{133562A9-DDB3-45AC-AA42-EAE879232CFC}" type="presOf" srcId="{832E0844-13E8-404E-8957-A539FF5C8D3F}" destId="{D05461E9-6915-4572-AB94-B3772296AAA1}" srcOrd="0" destOrd="0" presId="urn:microsoft.com/office/officeart/2005/8/layout/orgChart1"/>
    <dgm:cxn modelId="{6CA983AB-6D28-404D-BB69-F28301A395B3}" type="presOf" srcId="{961DF33F-29BD-49AE-9D45-425D39557FBE}" destId="{A75DCF08-8980-48FF-8273-616FD8F16EED}" srcOrd="0" destOrd="0" presId="urn:microsoft.com/office/officeart/2005/8/layout/orgChart1"/>
    <dgm:cxn modelId="{33E998AC-B405-4748-BCCA-1B7756F53758}" type="presOf" srcId="{EBB90599-C4FE-44DF-AC7B-190AB64E3614}" destId="{99B94662-4A1E-4B21-A6F0-4FBBCF89F375}" srcOrd="1" destOrd="0" presId="urn:microsoft.com/office/officeart/2005/8/layout/orgChart1"/>
    <dgm:cxn modelId="{3F69CEAC-D905-42C0-B5AE-1DFD1EC02DDE}" type="presOf" srcId="{832E0844-13E8-404E-8957-A539FF5C8D3F}" destId="{D17F8A02-59E9-414E-8FDA-1F5DF291DB8C}" srcOrd="1" destOrd="0" presId="urn:microsoft.com/office/officeart/2005/8/layout/orgChart1"/>
    <dgm:cxn modelId="{2C69F0AF-A5AC-4EBA-87B9-81774EBDE993}" type="presOf" srcId="{8BCA741E-E3CF-43DE-A64F-1E51E7B53334}" destId="{3983C4D9-3ABE-43BF-B55C-7C20B0B50B68}" srcOrd="0" destOrd="0" presId="urn:microsoft.com/office/officeart/2005/8/layout/orgChart1"/>
    <dgm:cxn modelId="{9E5A2EB0-9AE3-426A-8516-E65C1D465152}" srcId="{D46D2606-8001-4233-A50E-FB030523168B}" destId="{4837186B-3B17-408F-B51E-B5180F324075}" srcOrd="3" destOrd="0" parTransId="{F328031A-9624-46EC-9B85-A3D09335F9E5}" sibTransId="{06090CE5-E301-420F-B70A-048A04F7B564}"/>
    <dgm:cxn modelId="{150467B4-94C4-4BD0-8DB8-335B4E19A9B5}" type="presOf" srcId="{0030F77B-0626-4343-B715-C57E194CA8A2}" destId="{33BA944F-B932-47B9-8927-01630C9D23AF}" srcOrd="1" destOrd="0" presId="urn:microsoft.com/office/officeart/2005/8/layout/orgChart1"/>
    <dgm:cxn modelId="{76F1A2B5-44B9-49FF-A77C-EEC9A7F6F73F}" type="presOf" srcId="{008E66C0-0EC2-471F-B622-2A5850E6278B}" destId="{B9CCEFF7-EE35-4D9E-A185-8BB5B7AF4488}" srcOrd="1" destOrd="0" presId="urn:microsoft.com/office/officeart/2005/8/layout/orgChart1"/>
    <dgm:cxn modelId="{8C0DF1B5-72C4-4600-80CA-DFF1444FAB36}" type="presOf" srcId="{D46D2606-8001-4233-A50E-FB030523168B}" destId="{DC456B7D-618C-4034-BC8A-E86EB0589AF7}" srcOrd="1" destOrd="0" presId="urn:microsoft.com/office/officeart/2005/8/layout/orgChart1"/>
    <dgm:cxn modelId="{4E6F1DBD-8A6C-4EF6-BACF-6AED8B51CFA0}" type="presOf" srcId="{C37FC1CC-68DC-486A-963F-D208AA052808}" destId="{2FEEDDC7-F0AA-4C15-B70A-5F4F48D97F76}" srcOrd="0" destOrd="0" presId="urn:microsoft.com/office/officeart/2005/8/layout/orgChart1"/>
    <dgm:cxn modelId="{C2F82EBE-72A1-4C33-8BEE-60CB24874B02}" type="presOf" srcId="{3E5B2F73-0E04-4F0C-8C8A-F6A8BE225B00}" destId="{679EE9C2-CE0B-4085-B46B-45B568A97C95}" srcOrd="0" destOrd="0" presId="urn:microsoft.com/office/officeart/2005/8/layout/orgChart1"/>
    <dgm:cxn modelId="{BC8106BF-6E36-4654-9870-3FD99EB16B54}" type="presOf" srcId="{AEB0D465-F803-4EDE-B84D-68A3BB0460A9}" destId="{C9611ED0-1A49-46EC-B11C-4868050C8833}" srcOrd="1" destOrd="0" presId="urn:microsoft.com/office/officeart/2005/8/layout/orgChart1"/>
    <dgm:cxn modelId="{3D48C0BF-7DC6-4DFB-B521-B48C9F291BE1}" type="presOf" srcId="{9E9EC004-DF1E-419B-A286-AE316F498F78}" destId="{1C07DE26-4CCA-485A-B658-02595D89E022}" srcOrd="0" destOrd="0" presId="urn:microsoft.com/office/officeart/2005/8/layout/orgChart1"/>
    <dgm:cxn modelId="{38AADABF-1362-44B2-9C7C-9870119F99CD}" type="presOf" srcId="{84D854D7-2922-41B1-82F8-A627F27A3590}" destId="{05756E0B-9A42-4CFC-8E0F-59965A4CB3BF}" srcOrd="0" destOrd="0" presId="urn:microsoft.com/office/officeart/2005/8/layout/orgChart1"/>
    <dgm:cxn modelId="{543E52C0-5A73-4B48-8CE1-E2CC9C53FD03}" type="presOf" srcId="{BFC45AFF-2E6D-45A6-BE77-E9344E5159A0}" destId="{61228190-78B5-4C2D-832F-995BFD91C669}" srcOrd="0" destOrd="0" presId="urn:microsoft.com/office/officeart/2005/8/layout/orgChart1"/>
    <dgm:cxn modelId="{40F578C1-4C45-4945-B254-056A8DDBB62D}" type="presOf" srcId="{E0BE1B63-CAAA-4C51-93FD-2FF381E6F33A}" destId="{B161DDD2-C21B-49FF-8A9E-688004CE0C39}" srcOrd="1" destOrd="0" presId="urn:microsoft.com/office/officeart/2005/8/layout/orgChart1"/>
    <dgm:cxn modelId="{BC68FBC3-4B6B-49E1-9DCB-C56562AB46D8}" type="presOf" srcId="{089BEF67-EF25-4C6E-856D-0004DB419C58}" destId="{2D88532C-3AD9-435D-BA5E-6DEDF011BA05}" srcOrd="1" destOrd="0" presId="urn:microsoft.com/office/officeart/2005/8/layout/orgChart1"/>
    <dgm:cxn modelId="{8FED4DC5-1163-45BF-A03C-F14617B3C139}" type="presOf" srcId="{D0E2AD52-F006-4E8B-BDE4-ED7085D388E6}" destId="{773C8BE9-95B2-4EA4-89D3-041D72809AEE}" srcOrd="0" destOrd="0" presId="urn:microsoft.com/office/officeart/2005/8/layout/orgChart1"/>
    <dgm:cxn modelId="{DA15A6C6-6207-4425-AF6D-E875B17956C5}" type="presOf" srcId="{ABD78A43-56A1-4B70-969E-F02FC9511930}" destId="{A49F6764-53E1-4F7E-AC1C-A133D1DFE888}" srcOrd="0" destOrd="0" presId="urn:microsoft.com/office/officeart/2005/8/layout/orgChart1"/>
    <dgm:cxn modelId="{385369C8-D201-4EAC-8320-21DA5B4137C3}" type="presOf" srcId="{63AD8AF8-29C4-4E9D-B1D7-1AF9AE6E074F}" destId="{4FE2F7DC-C8AA-47E0-AE50-098637DA3206}" srcOrd="1" destOrd="0" presId="urn:microsoft.com/office/officeart/2005/8/layout/orgChart1"/>
    <dgm:cxn modelId="{15FE37C9-6804-401A-BCFB-AE38DCB6690D}" srcId="{63AD8AF8-29C4-4E9D-B1D7-1AF9AE6E074F}" destId="{DE8EA865-79C6-4B9E-BAA8-633FC1618C84}" srcOrd="0" destOrd="0" parTransId="{DA1EA60D-733E-4C2C-BC37-DB8FAE0BB1DA}" sibTransId="{7978D728-D87B-45AF-A709-CA3B3DBB7944}"/>
    <dgm:cxn modelId="{D8BBD2C9-F83F-4B6D-B0CD-1AB3102F106E}" type="presOf" srcId="{F9B95BA6-44ED-4D43-8630-947DC5C99BE3}" destId="{B8D07D1B-971A-467B-8A16-3778EDDDCB17}" srcOrd="0" destOrd="0" presId="urn:microsoft.com/office/officeart/2005/8/layout/orgChart1"/>
    <dgm:cxn modelId="{BEB015CA-7A69-45FD-A727-0BB2D93A8444}" type="presOf" srcId="{C875854B-C750-4987-9638-115522E0A48D}" destId="{A46743D2-5629-493C-AF5A-C58C45E18C48}" srcOrd="0" destOrd="0" presId="urn:microsoft.com/office/officeart/2005/8/layout/orgChart1"/>
    <dgm:cxn modelId="{FCC282CA-43AE-4A7C-9986-F2D550110E85}" type="presOf" srcId="{4837186B-3B17-408F-B51E-B5180F324075}" destId="{954F5E51-FC1D-4F55-9306-4E837FF13C57}" srcOrd="0" destOrd="0" presId="urn:microsoft.com/office/officeart/2005/8/layout/orgChart1"/>
    <dgm:cxn modelId="{1EBA35CC-E3E3-4886-ACAD-FAF7379CA004}" type="presOf" srcId="{D46D2606-8001-4233-A50E-FB030523168B}" destId="{6D41483B-36CE-46CF-B049-087289A8A3A1}" srcOrd="0" destOrd="0" presId="urn:microsoft.com/office/officeart/2005/8/layout/orgChart1"/>
    <dgm:cxn modelId="{759591CC-1BBA-4790-8EB0-1E1D997594BF}" srcId="{D46D2606-8001-4233-A50E-FB030523168B}" destId="{BC207397-8DB9-4E44-B505-90CAD4A8B2EF}" srcOrd="2" destOrd="0" parTransId="{29A3E229-A465-482D-B6C6-65D248E84DD1}" sibTransId="{917DE0C3-5FE9-4063-A4DD-17A5082D191B}"/>
    <dgm:cxn modelId="{E1172DCE-A629-4FA7-B8D3-F7D090365247}" srcId="{FCCD1397-F22B-4B9C-A620-FBC42FD9750E}" destId="{84D854D7-2922-41B1-82F8-A627F27A3590}" srcOrd="5" destOrd="0" parTransId="{0071D069-9023-4C2D-84D5-60287EBC75BC}" sibTransId="{6E38E858-D76D-4970-99FC-44FC978CEE71}"/>
    <dgm:cxn modelId="{FEE1D6CE-D1AE-4166-8D7A-254427300AEB}" type="presOf" srcId="{E1D3A466-4FBB-4317-87DE-E091BB960466}" destId="{7000F579-8AC3-4711-9A81-43E6BDEBABFF}" srcOrd="0" destOrd="0" presId="urn:microsoft.com/office/officeart/2005/8/layout/orgChart1"/>
    <dgm:cxn modelId="{D6EBD6D0-5D8A-4D7B-8BFB-CD73EE316F18}" type="presOf" srcId="{C37FC1CC-68DC-486A-963F-D208AA052808}" destId="{FCF35B2D-709C-4A22-AFEE-931C8776F91B}" srcOrd="1" destOrd="0" presId="urn:microsoft.com/office/officeart/2005/8/layout/orgChart1"/>
    <dgm:cxn modelId="{6A610BD5-3CE1-4FE0-8FC3-A6E618B51E7B}" type="presOf" srcId="{AE2C7D96-E4BF-4F44-907F-718AF1DB8873}" destId="{1B0B01E2-8146-46F8-AFA8-F3627DC2D42B}" srcOrd="1" destOrd="0" presId="urn:microsoft.com/office/officeart/2005/8/layout/orgChart1"/>
    <dgm:cxn modelId="{AF0CAFD8-10EA-4995-A8AE-DAF6FD1F22F5}" type="presOf" srcId="{F5B405BB-4F7C-4BA4-BDD0-C7123E331B24}" destId="{F0CDB2EA-F3B3-42F0-8802-03B5821EBF29}" srcOrd="1" destOrd="0" presId="urn:microsoft.com/office/officeart/2005/8/layout/orgChart1"/>
    <dgm:cxn modelId="{368849DA-5C51-42A8-8D08-7E68FAD2241D}" type="presOf" srcId="{8BCA741E-E3CF-43DE-A64F-1E51E7B53334}" destId="{39CB7DE5-B813-41DB-8DDC-00AA32B16FE4}" srcOrd="1" destOrd="0" presId="urn:microsoft.com/office/officeart/2005/8/layout/orgChart1"/>
    <dgm:cxn modelId="{5D8622DB-63F9-46FA-815E-7F673502F093}" type="presOf" srcId="{633640F8-054F-4170-B64C-5EDC0D9EC1BD}" destId="{E84DC7B7-5584-42C4-9C29-D960636866FE}" srcOrd="0" destOrd="0" presId="urn:microsoft.com/office/officeart/2005/8/layout/orgChart1"/>
    <dgm:cxn modelId="{A09027DB-8FA9-4B0A-9DF9-68550B58CC0B}" type="presOf" srcId="{FA383130-FF11-4B74-A983-8DD49FAAC20C}" destId="{6EC9BEB4-5FF3-44A8-A97D-7BE577F18B74}" srcOrd="0" destOrd="0" presId="urn:microsoft.com/office/officeart/2005/8/layout/orgChart1"/>
    <dgm:cxn modelId="{D92F82DB-802A-44EA-AC5D-471AE1B7B8A2}" type="presOf" srcId="{05085A76-0CA0-4980-976C-7C63BBAE1858}" destId="{7CE4F7B1-80B0-4679-B643-058EAE639671}" srcOrd="1" destOrd="0" presId="urn:microsoft.com/office/officeart/2005/8/layout/orgChart1"/>
    <dgm:cxn modelId="{678793DC-CEBC-4331-8DD4-37EDCF898000}" type="presOf" srcId="{FCCD1397-F22B-4B9C-A620-FBC42FD9750E}" destId="{A13E509C-23A3-456B-88A1-FDFD58DE9B1B}" srcOrd="0" destOrd="0" presId="urn:microsoft.com/office/officeart/2005/8/layout/orgChart1"/>
    <dgm:cxn modelId="{F3A8D8DD-3495-43BE-8CBB-941408301F8D}" type="presOf" srcId="{6C6E625E-1C58-44E2-977E-8E36C16B548F}" destId="{CD09EBAF-61B6-4136-B40A-71E7FA203E08}" srcOrd="0" destOrd="0" presId="urn:microsoft.com/office/officeart/2005/8/layout/orgChart1"/>
    <dgm:cxn modelId="{34D41FDE-22ED-4350-B81A-1B9D2A7C88BA}" type="presOf" srcId="{6D316123-BD20-429E-BC2D-BBAA40CA6C3B}" destId="{7383A649-47DD-4F64-B64D-58A0C9DC5344}" srcOrd="0" destOrd="0" presId="urn:microsoft.com/office/officeart/2005/8/layout/orgChart1"/>
    <dgm:cxn modelId="{E2BD6ADE-1907-4AE4-83EB-9E5D53FC03BF}" type="presOf" srcId="{A16CB7E8-6FE9-4D21-AEA6-2D1C39E7766F}" destId="{7C60DFFB-9641-4BB5-8858-B909BAEAF594}" srcOrd="1" destOrd="0" presId="urn:microsoft.com/office/officeart/2005/8/layout/orgChart1"/>
    <dgm:cxn modelId="{060BBBE2-E69C-4891-BAB0-3DEFC9ACA0BD}" type="presOf" srcId="{DE395B8D-E55E-4AB7-B802-9BDA8713C27B}" destId="{1C7DE2F2-51F4-4902-A56E-DD9F001BE843}" srcOrd="0" destOrd="0" presId="urn:microsoft.com/office/officeart/2005/8/layout/orgChart1"/>
    <dgm:cxn modelId="{8939ECE5-24CD-4573-8DB8-50FF5207BA48}" srcId="{56B675E9-B19E-4ADD-958A-AAFEEC690FC1}" destId="{AA8FA251-13E7-40C0-A512-3FCCDBDF8054}" srcOrd="1" destOrd="0" parTransId="{33080335-A489-4601-880A-904C1BD0CDF3}" sibTransId="{7010A210-E9FF-4732-8755-3F970E9B1005}"/>
    <dgm:cxn modelId="{26564DE6-E4B8-49EB-A0F0-50F41DAA1DC3}" type="presOf" srcId="{4837186B-3B17-408F-B51E-B5180F324075}" destId="{0794DBE7-C1B7-4652-9915-3F639E4901F4}" srcOrd="1" destOrd="0" presId="urn:microsoft.com/office/officeart/2005/8/layout/orgChart1"/>
    <dgm:cxn modelId="{E5E90CE7-939A-43B8-A6FC-0DE62731A7A7}" srcId="{D46D2606-8001-4233-A50E-FB030523168B}" destId="{1B9D60B3-DA82-4238-B3C7-72A719C46D1D}" srcOrd="5" destOrd="0" parTransId="{68B3E05E-E8BF-429F-BEEF-5B491B3E9B66}" sibTransId="{4BD2E3FE-09C2-4235-885C-312D6967CD4F}"/>
    <dgm:cxn modelId="{599462E7-5C3B-41DB-8733-B237EA6EE723}" srcId="{F9B95BA6-44ED-4D43-8630-947DC5C99BE3}" destId="{DE395B8D-E55E-4AB7-B802-9BDA8713C27B}" srcOrd="2" destOrd="0" parTransId="{F6C1FEF3-CF67-4E50-81EE-EFA1EB88F5D5}" sibTransId="{93ABD958-1E52-406F-9705-34D4750BC031}"/>
    <dgm:cxn modelId="{9776B5E9-394F-4506-833E-F7B3508DD9E0}" type="presOf" srcId="{AAE8E68F-BFD6-4B2C-B389-E8E14E918CA1}" destId="{68B07134-655D-4156-B1D3-865F1F0E3A4C}" srcOrd="0" destOrd="0" presId="urn:microsoft.com/office/officeart/2005/8/layout/orgChart1"/>
    <dgm:cxn modelId="{3EFBC0EA-98EA-475D-9E28-B8A297AC8BD0}" type="presOf" srcId="{725EA635-58FD-48BF-9E6F-55345F3EE5F3}" destId="{1DA6B05E-D888-45E0-8288-919EDC8CEF4E}" srcOrd="1" destOrd="0" presId="urn:microsoft.com/office/officeart/2005/8/layout/orgChart1"/>
    <dgm:cxn modelId="{7A30D6EA-BCAB-4194-AE19-FB4F792EFE12}" type="presOf" srcId="{DE8EA865-79C6-4B9E-BAA8-633FC1618C84}" destId="{0966A727-21EF-4D8F-973C-165ED3A91DBE}" srcOrd="0" destOrd="0" presId="urn:microsoft.com/office/officeart/2005/8/layout/orgChart1"/>
    <dgm:cxn modelId="{8C9215EB-CA71-4CB8-B05F-8137D00BAC54}" type="presOf" srcId="{6E99A2C7-ACA7-472A-A1D2-9E3711958B56}" destId="{5F19FCB1-5054-42E2-8C09-A66745FADDB9}" srcOrd="1" destOrd="0" presId="urn:microsoft.com/office/officeart/2005/8/layout/orgChart1"/>
    <dgm:cxn modelId="{7706A4EB-ACF4-438C-A933-2A3C896274AE}" srcId="{FCCD1397-F22B-4B9C-A620-FBC42FD9750E}" destId="{BC63BFFF-827D-4A8F-9F3E-2C09AE4A09AB}" srcOrd="6" destOrd="0" parTransId="{0B65580C-957A-4C0E-9A77-5E2669F36070}" sibTransId="{A515EF22-5CDD-4A26-A4E2-7EF50AE06DEF}"/>
    <dgm:cxn modelId="{5E2404EC-63FC-41B0-9499-15AACB5CDF8B}" srcId="{9E9EC004-DF1E-419B-A286-AE316F498F78}" destId="{633640F8-054F-4170-B64C-5EDC0D9EC1BD}" srcOrd="1" destOrd="0" parTransId="{5C6B92FF-A0F8-466B-AED1-E5BE5E62A7E3}" sibTransId="{BC9B94EA-F27E-49C5-9AFF-733568E7B55F}"/>
    <dgm:cxn modelId="{D11995EC-036B-43A8-8E1F-37FAC11C6BF7}" type="presOf" srcId="{677A3489-2575-4575-921B-6E35BD7749B1}" destId="{58A3C613-9AF7-45C8-944F-18ABE74E2F55}" srcOrd="1" destOrd="0" presId="urn:microsoft.com/office/officeart/2005/8/layout/orgChart1"/>
    <dgm:cxn modelId="{BC5843ED-BED3-4A0E-B6BF-43EAEC1A42F3}" srcId="{72E40AA2-8DED-4F96-B2F4-FDB31347D9F9}" destId="{A16CB7E8-6FE9-4D21-AEA6-2D1C39E7766F}" srcOrd="0" destOrd="0" parTransId="{ABD78A43-56A1-4B70-969E-F02FC9511930}" sibTransId="{76DEA55E-D229-4FAD-A18A-F3FC4BABEB33}"/>
    <dgm:cxn modelId="{686557ED-6736-4C74-B24F-0E1DB270BDAB}" srcId="{9E9EC004-DF1E-419B-A286-AE316F498F78}" destId="{FC6EFE8D-AD3B-4DAC-8C88-BB4EBD435602}" srcOrd="2" destOrd="0" parTransId="{56450B84-2981-4B0D-872E-858DE05C04B5}" sibTransId="{9D22D023-3D66-4926-9A01-376344CCED3A}"/>
    <dgm:cxn modelId="{9B5D61EF-F6B9-4BAB-83A5-8CDC0AF82833}" srcId="{56B675E9-B19E-4ADD-958A-AAFEEC690FC1}" destId="{AEB0D465-F803-4EDE-B84D-68A3BB0460A9}" srcOrd="0" destOrd="0" parTransId="{6D316123-BD20-429E-BC2D-BBAA40CA6C3B}" sibTransId="{CD384403-3F7F-4172-86C7-B5812C289696}"/>
    <dgm:cxn modelId="{C3ABAAEF-8EC9-40CF-AD9A-FF42AB34D224}" type="presOf" srcId="{FC6EFE8D-AD3B-4DAC-8C88-BB4EBD435602}" destId="{A5A2BB11-B391-4FFE-9413-A26CAA5B8D20}" srcOrd="1" destOrd="0" presId="urn:microsoft.com/office/officeart/2005/8/layout/orgChart1"/>
    <dgm:cxn modelId="{7F7261F0-C4AA-49C5-8F5D-25E74F1BE97D}" srcId="{6C6E625E-1C58-44E2-977E-8E36C16B548F}" destId="{8BCA741E-E3CF-43DE-A64F-1E51E7B53334}" srcOrd="0" destOrd="0" parTransId="{54E03F4B-C3AB-452A-9FF6-3BC8FE9030FE}" sibTransId="{E4D5EA0A-CD44-4C47-8FA8-C291B9864B42}"/>
    <dgm:cxn modelId="{768313F2-0575-4E81-ABF7-E83693620ACC}" type="presOf" srcId="{BC207397-8DB9-4E44-B505-90CAD4A8B2EF}" destId="{131A6079-DC1F-48EC-BD16-50D15F5B524B}" srcOrd="1" destOrd="0" presId="urn:microsoft.com/office/officeart/2005/8/layout/orgChart1"/>
    <dgm:cxn modelId="{06CD6EF4-EE15-4881-80E1-B818D17E0FEF}" type="presOf" srcId="{BC207397-8DB9-4E44-B505-90CAD4A8B2EF}" destId="{B63CE145-6587-48E4-BBA9-E8690354764E}" srcOrd="0" destOrd="0" presId="urn:microsoft.com/office/officeart/2005/8/layout/orgChart1"/>
    <dgm:cxn modelId="{21A571F5-783B-4E1A-A012-1E7C83CEF9FA}" srcId="{FCCD1397-F22B-4B9C-A620-FBC42FD9750E}" destId="{56B675E9-B19E-4ADD-958A-AAFEEC690FC1}" srcOrd="8" destOrd="0" parTransId="{9D48B917-A583-4503-A119-5CCE50962AAB}" sibTransId="{43939E06-E1D9-4709-BE27-5D8CCEFC69AB}"/>
    <dgm:cxn modelId="{E1718DF5-50F1-412C-B6FD-6C3EBA61204C}" type="presOf" srcId="{677A3489-2575-4575-921B-6E35BD7749B1}" destId="{1FBABB6D-416F-4A33-A1A9-1627DB27C852}" srcOrd="0" destOrd="0" presId="urn:microsoft.com/office/officeart/2005/8/layout/orgChart1"/>
    <dgm:cxn modelId="{B0AA6CF6-4CAA-42C8-A51E-7ECDD945C18E}" type="presOf" srcId="{72E40AA2-8DED-4F96-B2F4-FDB31347D9F9}" destId="{A5B69224-E82F-4434-8E69-321B75612536}" srcOrd="0" destOrd="0" presId="urn:microsoft.com/office/officeart/2005/8/layout/orgChart1"/>
    <dgm:cxn modelId="{201271F6-4383-4BF4-8BC3-844BC32675A5}" type="presOf" srcId="{88265CA1-35B5-455A-BFB4-9C2B3D05B944}" destId="{F648A52A-BBFD-415F-8046-17CF7E6B0CAD}" srcOrd="1" destOrd="0" presId="urn:microsoft.com/office/officeart/2005/8/layout/orgChart1"/>
    <dgm:cxn modelId="{98F110F9-72FD-4A2E-8572-20A17EAD434B}" type="presOf" srcId="{73519D46-3E81-41A0-918A-1DD506EE3F04}" destId="{DA9D561D-6CB2-47F2-9514-C94403C1CD08}" srcOrd="0" destOrd="0" presId="urn:microsoft.com/office/officeart/2005/8/layout/orgChart1"/>
    <dgm:cxn modelId="{80E275F9-7815-4076-B083-00E1975EE7C8}" type="presOf" srcId="{9DB2D07C-B364-4B16-9C86-1C9BBD40D8F1}" destId="{1940FCF7-EC3C-4F1D-BCF6-82393DC25804}" srcOrd="1" destOrd="0" presId="urn:microsoft.com/office/officeart/2005/8/layout/orgChart1"/>
    <dgm:cxn modelId="{1ACE3BFD-F47E-40C1-B408-95D27B2F6D00}" type="presOf" srcId="{56867F48-3B7A-4898-B7B0-B81FCAA53551}" destId="{48484379-8197-481F-B4B6-40E8C2106826}" srcOrd="0" destOrd="0" presId="urn:microsoft.com/office/officeart/2005/8/layout/orgChart1"/>
    <dgm:cxn modelId="{5AF37AFD-E931-43D9-8785-88B8A087F8BE}" srcId="{F9B95BA6-44ED-4D43-8630-947DC5C99BE3}" destId="{008E66C0-0EC2-471F-B622-2A5850E6278B}" srcOrd="0" destOrd="0" parTransId="{7806C7F2-6875-4531-8D4F-E3CBD1BF3278}" sibTransId="{55621A62-8534-4468-94D7-59D3D68D2D74}"/>
    <dgm:cxn modelId="{2CB9368D-6170-4728-BA00-F15C9BE6C1CA}" type="presParOf" srcId="{CD09EBAF-61B6-4136-B40A-71E7FA203E08}" destId="{977D833E-1D10-4E08-8028-65A3F26945B3}" srcOrd="0" destOrd="0" presId="urn:microsoft.com/office/officeart/2005/8/layout/orgChart1"/>
    <dgm:cxn modelId="{183A6CA0-9F86-459D-9CFE-76DBB9B7CC09}" type="presParOf" srcId="{977D833E-1D10-4E08-8028-65A3F26945B3}" destId="{76170E7F-3BBE-4B7F-B6F2-DB6389C23C9D}" srcOrd="0" destOrd="0" presId="urn:microsoft.com/office/officeart/2005/8/layout/orgChart1"/>
    <dgm:cxn modelId="{B3A64450-8E07-4292-B9B5-432882EF945A}" type="presParOf" srcId="{76170E7F-3BBE-4B7F-B6F2-DB6389C23C9D}" destId="{3983C4D9-3ABE-43BF-B55C-7C20B0B50B68}" srcOrd="0" destOrd="0" presId="urn:microsoft.com/office/officeart/2005/8/layout/orgChart1"/>
    <dgm:cxn modelId="{E84DE099-9FC9-4596-839E-748F85E5D164}" type="presParOf" srcId="{76170E7F-3BBE-4B7F-B6F2-DB6389C23C9D}" destId="{39CB7DE5-B813-41DB-8DDC-00AA32B16FE4}" srcOrd="1" destOrd="0" presId="urn:microsoft.com/office/officeart/2005/8/layout/orgChart1"/>
    <dgm:cxn modelId="{D3B9FAC0-FCF7-4B69-9B5F-BF7B801E6BDE}" type="presParOf" srcId="{977D833E-1D10-4E08-8028-65A3F26945B3}" destId="{EE8604AC-5059-4E43-89E8-6B0DD156B711}" srcOrd="1" destOrd="0" presId="urn:microsoft.com/office/officeart/2005/8/layout/orgChart1"/>
    <dgm:cxn modelId="{3C4091A1-2E86-472D-9199-F3227C664811}" type="presParOf" srcId="{EE8604AC-5059-4E43-89E8-6B0DD156B711}" destId="{E54AE614-2351-4C5F-94B1-A4EBF8E5CE8B}" srcOrd="0" destOrd="0" presId="urn:microsoft.com/office/officeart/2005/8/layout/orgChart1"/>
    <dgm:cxn modelId="{C0C20900-7486-4184-85E3-16EC400FCBCA}" type="presParOf" srcId="{EE8604AC-5059-4E43-89E8-6B0DD156B711}" destId="{9B45BAB4-6957-4D2D-98C9-3EA274F9912B}" srcOrd="1" destOrd="0" presId="urn:microsoft.com/office/officeart/2005/8/layout/orgChart1"/>
    <dgm:cxn modelId="{7C64C15D-C480-4C93-8597-F0AD8A875C52}" type="presParOf" srcId="{9B45BAB4-6957-4D2D-98C9-3EA274F9912B}" destId="{8C2DF140-B263-4C78-88CE-F4871983D6BC}" srcOrd="0" destOrd="0" presId="urn:microsoft.com/office/officeart/2005/8/layout/orgChart1"/>
    <dgm:cxn modelId="{B01E9621-15F3-4AB9-9823-32530C679FDA}" type="presParOf" srcId="{8C2DF140-B263-4C78-88CE-F4871983D6BC}" destId="{A13E509C-23A3-456B-88A1-FDFD58DE9B1B}" srcOrd="0" destOrd="0" presId="urn:microsoft.com/office/officeart/2005/8/layout/orgChart1"/>
    <dgm:cxn modelId="{C315EA8F-71A8-4DDE-BD1C-BC8EA1C6CA26}" type="presParOf" srcId="{8C2DF140-B263-4C78-88CE-F4871983D6BC}" destId="{70C0FC07-EC41-4532-A82A-3292152F34EA}" srcOrd="1" destOrd="0" presId="urn:microsoft.com/office/officeart/2005/8/layout/orgChart1"/>
    <dgm:cxn modelId="{68FDBAE1-D151-4613-97A3-A886B69DBCA5}" type="presParOf" srcId="{9B45BAB4-6957-4D2D-98C9-3EA274F9912B}" destId="{D70F584D-899E-4009-BBBB-2DB676A25A63}" srcOrd="1" destOrd="0" presId="urn:microsoft.com/office/officeart/2005/8/layout/orgChart1"/>
    <dgm:cxn modelId="{6FF21F4F-3824-452C-A871-5EA99BA46BC3}" type="presParOf" srcId="{D70F584D-899E-4009-BBBB-2DB676A25A63}" destId="{DA9D561D-6CB2-47F2-9514-C94403C1CD08}" srcOrd="0" destOrd="0" presId="urn:microsoft.com/office/officeart/2005/8/layout/orgChart1"/>
    <dgm:cxn modelId="{5878D6BF-B60B-4944-B07A-F270B10A7933}" type="presParOf" srcId="{D70F584D-899E-4009-BBBB-2DB676A25A63}" destId="{0C917A28-C98C-40E5-BE91-863B92345543}" srcOrd="1" destOrd="0" presId="urn:microsoft.com/office/officeart/2005/8/layout/orgChart1"/>
    <dgm:cxn modelId="{1829861E-E2AE-4DF4-9ED5-ABD17F3AA4B5}" type="presParOf" srcId="{0C917A28-C98C-40E5-BE91-863B92345543}" destId="{62587CF4-1A08-4F56-AA26-37E1DC1C6030}" srcOrd="0" destOrd="0" presId="urn:microsoft.com/office/officeart/2005/8/layout/orgChart1"/>
    <dgm:cxn modelId="{CFB1EA45-5479-48B9-87C1-54CA0EF442E9}" type="presParOf" srcId="{62587CF4-1A08-4F56-AA26-37E1DC1C6030}" destId="{1C07DE26-4CCA-485A-B658-02595D89E022}" srcOrd="0" destOrd="0" presId="urn:microsoft.com/office/officeart/2005/8/layout/orgChart1"/>
    <dgm:cxn modelId="{5AE31806-3192-4DDC-A09E-D1A9F9037FE9}" type="presParOf" srcId="{62587CF4-1A08-4F56-AA26-37E1DC1C6030}" destId="{8339AB19-15C9-4699-9B62-E0F82AD66C86}" srcOrd="1" destOrd="0" presId="urn:microsoft.com/office/officeart/2005/8/layout/orgChart1"/>
    <dgm:cxn modelId="{B2A84DA1-0424-485F-9487-5C2E85832831}" type="presParOf" srcId="{0C917A28-C98C-40E5-BE91-863B92345543}" destId="{B88E8D78-7AFC-4CC1-B846-B329F7FABFBE}" srcOrd="1" destOrd="0" presId="urn:microsoft.com/office/officeart/2005/8/layout/orgChart1"/>
    <dgm:cxn modelId="{7CE8D270-5F88-4830-B83C-0CC3B6348357}" type="presParOf" srcId="{B88E8D78-7AFC-4CC1-B846-B329F7FABFBE}" destId="{679EE9C2-CE0B-4085-B46B-45B568A97C95}" srcOrd="0" destOrd="0" presId="urn:microsoft.com/office/officeart/2005/8/layout/orgChart1"/>
    <dgm:cxn modelId="{75DEAC19-D713-475C-8991-35D952F16F91}" type="presParOf" srcId="{B88E8D78-7AFC-4CC1-B846-B329F7FABFBE}" destId="{262C49CE-42A4-4E7C-81C5-F3A428B6B692}" srcOrd="1" destOrd="0" presId="urn:microsoft.com/office/officeart/2005/8/layout/orgChart1"/>
    <dgm:cxn modelId="{94CE7417-D90A-4F45-B1A6-DBFB5D0435B0}" type="presParOf" srcId="{262C49CE-42A4-4E7C-81C5-F3A428B6B692}" destId="{2F96904E-225C-4760-9A2E-C53F161D4B8E}" srcOrd="0" destOrd="0" presId="urn:microsoft.com/office/officeart/2005/8/layout/orgChart1"/>
    <dgm:cxn modelId="{39918175-A7D6-492D-A308-D7D5CEE4AA6E}" type="presParOf" srcId="{2F96904E-225C-4760-9A2E-C53F161D4B8E}" destId="{559A4CFF-7EF3-49F7-A2C5-3C460F3ECA28}" srcOrd="0" destOrd="0" presId="urn:microsoft.com/office/officeart/2005/8/layout/orgChart1"/>
    <dgm:cxn modelId="{275A1B36-A1FD-4BD1-A7BF-91958533AF93}" type="presParOf" srcId="{2F96904E-225C-4760-9A2E-C53F161D4B8E}" destId="{1B0B01E2-8146-46F8-AFA8-F3627DC2D42B}" srcOrd="1" destOrd="0" presId="urn:microsoft.com/office/officeart/2005/8/layout/orgChart1"/>
    <dgm:cxn modelId="{E34F4209-D48E-4004-AD11-6D383A7537F5}" type="presParOf" srcId="{262C49CE-42A4-4E7C-81C5-F3A428B6B692}" destId="{E7E96C50-3763-40C5-BEE5-CFABBFD5A339}" srcOrd="1" destOrd="0" presId="urn:microsoft.com/office/officeart/2005/8/layout/orgChart1"/>
    <dgm:cxn modelId="{81CAF13D-E09C-481F-9D07-C285DA55F2C3}" type="presParOf" srcId="{262C49CE-42A4-4E7C-81C5-F3A428B6B692}" destId="{EB74FBC7-24A1-4E74-B9E6-FF84067419DF}" srcOrd="2" destOrd="0" presId="urn:microsoft.com/office/officeart/2005/8/layout/orgChart1"/>
    <dgm:cxn modelId="{B49B596C-1CC9-431D-92BA-E7D14A143A83}" type="presParOf" srcId="{B88E8D78-7AFC-4CC1-B846-B329F7FABFBE}" destId="{C7748DB4-798B-4072-9862-DA6239C028FA}" srcOrd="2" destOrd="0" presId="urn:microsoft.com/office/officeart/2005/8/layout/orgChart1"/>
    <dgm:cxn modelId="{46F57287-E539-4B60-BC84-810EE688A23E}" type="presParOf" srcId="{B88E8D78-7AFC-4CC1-B846-B329F7FABFBE}" destId="{CE9D7CB7-FB61-4946-A073-2038BECEE557}" srcOrd="3" destOrd="0" presId="urn:microsoft.com/office/officeart/2005/8/layout/orgChart1"/>
    <dgm:cxn modelId="{AA29AA9E-08F5-407C-A24C-0C7A72649E40}" type="presParOf" srcId="{CE9D7CB7-FB61-4946-A073-2038BECEE557}" destId="{DEE6914C-C54C-4951-9EB3-8D6A5C0BF4D8}" srcOrd="0" destOrd="0" presId="urn:microsoft.com/office/officeart/2005/8/layout/orgChart1"/>
    <dgm:cxn modelId="{234D2C05-2E88-477F-819B-52D88FDB9F6D}" type="presParOf" srcId="{DEE6914C-C54C-4951-9EB3-8D6A5C0BF4D8}" destId="{E84DC7B7-5584-42C4-9C29-D960636866FE}" srcOrd="0" destOrd="0" presId="urn:microsoft.com/office/officeart/2005/8/layout/orgChart1"/>
    <dgm:cxn modelId="{7CE2AD43-7F83-4C91-AD31-1AB5712AEDD1}" type="presParOf" srcId="{DEE6914C-C54C-4951-9EB3-8D6A5C0BF4D8}" destId="{F3A92842-0299-482A-9A40-4A11D0EC87B2}" srcOrd="1" destOrd="0" presId="urn:microsoft.com/office/officeart/2005/8/layout/orgChart1"/>
    <dgm:cxn modelId="{B7FB5840-CC94-4367-AD47-D437D287CFF7}" type="presParOf" srcId="{CE9D7CB7-FB61-4946-A073-2038BECEE557}" destId="{619F64BA-5721-4FBA-89E6-12F99BDEB25B}" srcOrd="1" destOrd="0" presId="urn:microsoft.com/office/officeart/2005/8/layout/orgChart1"/>
    <dgm:cxn modelId="{C577F3B6-36D1-44A9-A3D3-DC872A5F3476}" type="presParOf" srcId="{CE9D7CB7-FB61-4946-A073-2038BECEE557}" destId="{12F15A70-07BE-46CD-9A87-5E60C845537C}" srcOrd="2" destOrd="0" presId="urn:microsoft.com/office/officeart/2005/8/layout/orgChart1"/>
    <dgm:cxn modelId="{45565784-2C21-4A44-920F-920C2134E015}" type="presParOf" srcId="{B88E8D78-7AFC-4CC1-B846-B329F7FABFBE}" destId="{9DA68BFC-9D44-45FA-9165-B343DB3CCC53}" srcOrd="4" destOrd="0" presId="urn:microsoft.com/office/officeart/2005/8/layout/orgChart1"/>
    <dgm:cxn modelId="{98B31BD0-5683-4FF0-81BB-AD7A75FE4496}" type="presParOf" srcId="{B88E8D78-7AFC-4CC1-B846-B329F7FABFBE}" destId="{DB732AB0-80C7-4311-AE5D-766BED1A1A8B}" srcOrd="5" destOrd="0" presId="urn:microsoft.com/office/officeart/2005/8/layout/orgChart1"/>
    <dgm:cxn modelId="{59BA4F67-E1D1-403E-90BD-E3BAECF0F19B}" type="presParOf" srcId="{DB732AB0-80C7-4311-AE5D-766BED1A1A8B}" destId="{E9E2354B-AAC9-44E1-B979-467C6C6F2DA9}" srcOrd="0" destOrd="0" presId="urn:microsoft.com/office/officeart/2005/8/layout/orgChart1"/>
    <dgm:cxn modelId="{D9839E7D-A6EF-43E6-B47C-8F776F81D67B}" type="presParOf" srcId="{E9E2354B-AAC9-44E1-B979-467C6C6F2DA9}" destId="{2C765DC2-5C48-4FE1-9ABE-CEA243DAB9F5}" srcOrd="0" destOrd="0" presId="urn:microsoft.com/office/officeart/2005/8/layout/orgChart1"/>
    <dgm:cxn modelId="{17823E4A-1F94-4350-9C93-6E778763BBF0}" type="presParOf" srcId="{E9E2354B-AAC9-44E1-B979-467C6C6F2DA9}" destId="{A5A2BB11-B391-4FFE-9413-A26CAA5B8D20}" srcOrd="1" destOrd="0" presId="urn:microsoft.com/office/officeart/2005/8/layout/orgChart1"/>
    <dgm:cxn modelId="{B65C3E9E-DEF1-42B4-A958-47BE30AA5DAF}" type="presParOf" srcId="{DB732AB0-80C7-4311-AE5D-766BED1A1A8B}" destId="{64D4679D-547C-425B-93FB-2D44C9F3E755}" srcOrd="1" destOrd="0" presId="urn:microsoft.com/office/officeart/2005/8/layout/orgChart1"/>
    <dgm:cxn modelId="{B16A0032-565F-43DE-A044-58759DCF65A7}" type="presParOf" srcId="{DB732AB0-80C7-4311-AE5D-766BED1A1A8B}" destId="{102694D1-E3A7-41E0-A49E-14227098F291}" srcOrd="2" destOrd="0" presId="urn:microsoft.com/office/officeart/2005/8/layout/orgChart1"/>
    <dgm:cxn modelId="{91A70054-50B5-461A-A6F9-87398A37C0FD}" type="presParOf" srcId="{B88E8D78-7AFC-4CC1-B846-B329F7FABFBE}" destId="{27964194-5068-4305-AB2E-EF496B49BCBF}" srcOrd="6" destOrd="0" presId="urn:microsoft.com/office/officeart/2005/8/layout/orgChart1"/>
    <dgm:cxn modelId="{BE00DED8-A90C-4E5D-8223-10D41B91FD6E}" type="presParOf" srcId="{B88E8D78-7AFC-4CC1-B846-B329F7FABFBE}" destId="{2091BAAB-45B5-4C11-A387-F28217C6AB0B}" srcOrd="7" destOrd="0" presId="urn:microsoft.com/office/officeart/2005/8/layout/orgChart1"/>
    <dgm:cxn modelId="{2BCFA60E-7429-4F10-9324-D713A3BD0C50}" type="presParOf" srcId="{2091BAAB-45B5-4C11-A387-F28217C6AB0B}" destId="{FEF4B117-9903-4E5A-8047-F879FBAD792B}" srcOrd="0" destOrd="0" presId="urn:microsoft.com/office/officeart/2005/8/layout/orgChart1"/>
    <dgm:cxn modelId="{92F376C6-E90C-4E0C-AADC-99E366B73E1D}" type="presParOf" srcId="{FEF4B117-9903-4E5A-8047-F879FBAD792B}" destId="{7ED06341-E953-46AD-9828-B866C862AEA2}" srcOrd="0" destOrd="0" presId="urn:microsoft.com/office/officeart/2005/8/layout/orgChart1"/>
    <dgm:cxn modelId="{0AE9FB97-D8BC-470A-9442-C85B656227DE}" type="presParOf" srcId="{FEF4B117-9903-4E5A-8047-F879FBAD792B}" destId="{B2C6CB1A-250D-42E7-994A-6B75C4E618CA}" srcOrd="1" destOrd="0" presId="urn:microsoft.com/office/officeart/2005/8/layout/orgChart1"/>
    <dgm:cxn modelId="{B62BD15C-35EF-48F0-BA62-93CA49405A9F}" type="presParOf" srcId="{2091BAAB-45B5-4C11-A387-F28217C6AB0B}" destId="{97DE528D-03C1-4FBF-85DB-0130B60AA948}" srcOrd="1" destOrd="0" presId="urn:microsoft.com/office/officeart/2005/8/layout/orgChart1"/>
    <dgm:cxn modelId="{60409F8A-6B30-41B1-91FD-6A19CDCFD39B}" type="presParOf" srcId="{2091BAAB-45B5-4C11-A387-F28217C6AB0B}" destId="{6EC6254A-A920-453D-AB4B-2BE28F1873AB}" srcOrd="2" destOrd="0" presId="urn:microsoft.com/office/officeart/2005/8/layout/orgChart1"/>
    <dgm:cxn modelId="{09DFFC8E-3106-4938-AD39-E2B94B47B755}" type="presParOf" srcId="{B88E8D78-7AFC-4CC1-B846-B329F7FABFBE}" destId="{3F2DC4D4-9942-4B95-90AA-DAAA35A9F73F}" srcOrd="8" destOrd="0" presId="urn:microsoft.com/office/officeart/2005/8/layout/orgChart1"/>
    <dgm:cxn modelId="{13122730-CB4F-4AE1-981B-8F8628E05236}" type="presParOf" srcId="{B88E8D78-7AFC-4CC1-B846-B329F7FABFBE}" destId="{51845A9D-F610-4EE1-8358-388071775C63}" srcOrd="9" destOrd="0" presId="urn:microsoft.com/office/officeart/2005/8/layout/orgChart1"/>
    <dgm:cxn modelId="{93E58609-424E-40F0-9A55-3549EEC24487}" type="presParOf" srcId="{51845A9D-F610-4EE1-8358-388071775C63}" destId="{BA60DDFD-2D3B-40D3-86CB-9AD258CCC329}" srcOrd="0" destOrd="0" presId="urn:microsoft.com/office/officeart/2005/8/layout/orgChart1"/>
    <dgm:cxn modelId="{E834AB6C-A6A7-40C5-AE84-9A78F6458A92}" type="presParOf" srcId="{BA60DDFD-2D3B-40D3-86CB-9AD258CCC329}" destId="{1D71286E-9BFF-4835-9A02-E31353263A41}" srcOrd="0" destOrd="0" presId="urn:microsoft.com/office/officeart/2005/8/layout/orgChart1"/>
    <dgm:cxn modelId="{84384E56-7DA8-41CA-8682-DEDD4DE02068}" type="presParOf" srcId="{BA60DDFD-2D3B-40D3-86CB-9AD258CCC329}" destId="{8F608908-AA47-4C11-A412-4F149DC3D55C}" srcOrd="1" destOrd="0" presId="urn:microsoft.com/office/officeart/2005/8/layout/orgChart1"/>
    <dgm:cxn modelId="{0424E939-452C-49F9-81BB-46982D2A783C}" type="presParOf" srcId="{51845A9D-F610-4EE1-8358-388071775C63}" destId="{20AFDE51-C1D4-4C9B-BF94-C0D29779E10E}" srcOrd="1" destOrd="0" presId="urn:microsoft.com/office/officeart/2005/8/layout/orgChart1"/>
    <dgm:cxn modelId="{F68D313D-9C3E-41BB-AC62-FA9B18079B45}" type="presParOf" srcId="{51845A9D-F610-4EE1-8358-388071775C63}" destId="{EA7AA589-2038-4C89-BB36-B7E62CED94D3}" srcOrd="2" destOrd="0" presId="urn:microsoft.com/office/officeart/2005/8/layout/orgChart1"/>
    <dgm:cxn modelId="{A69CC7A2-9183-4399-B588-DBB5179BEFBA}" type="presParOf" srcId="{0C917A28-C98C-40E5-BE91-863B92345543}" destId="{BB958A91-B315-499B-B315-33E4224962C6}" srcOrd="2" destOrd="0" presId="urn:microsoft.com/office/officeart/2005/8/layout/orgChart1"/>
    <dgm:cxn modelId="{2ADD330C-EFDE-4E4D-B65C-69DC9E9F221A}" type="presParOf" srcId="{D70F584D-899E-4009-BBBB-2DB676A25A63}" destId="{EA9AEDA6-FE55-45EB-946D-02D20BAAB3D7}" srcOrd="2" destOrd="0" presId="urn:microsoft.com/office/officeart/2005/8/layout/orgChart1"/>
    <dgm:cxn modelId="{FAA6B18C-58AD-44F4-8B84-1B15185EFF9B}" type="presParOf" srcId="{D70F584D-899E-4009-BBBB-2DB676A25A63}" destId="{88067D31-63A4-4583-95DA-0ED4BB31F174}" srcOrd="3" destOrd="0" presId="urn:microsoft.com/office/officeart/2005/8/layout/orgChart1"/>
    <dgm:cxn modelId="{72070CC6-DFE3-4F45-AEDD-C37487F95C5B}" type="presParOf" srcId="{88067D31-63A4-4583-95DA-0ED4BB31F174}" destId="{B3EABDA5-2E4C-4378-8FD9-4D52C1047B49}" srcOrd="0" destOrd="0" presId="urn:microsoft.com/office/officeart/2005/8/layout/orgChart1"/>
    <dgm:cxn modelId="{CF18C0E3-92CB-43EB-9908-55B02C83157C}" type="presParOf" srcId="{B3EABDA5-2E4C-4378-8FD9-4D52C1047B49}" destId="{6D41483B-36CE-46CF-B049-087289A8A3A1}" srcOrd="0" destOrd="0" presId="urn:microsoft.com/office/officeart/2005/8/layout/orgChart1"/>
    <dgm:cxn modelId="{64B4C1BB-6C75-46F4-ACDE-AEA9847F3822}" type="presParOf" srcId="{B3EABDA5-2E4C-4378-8FD9-4D52C1047B49}" destId="{DC456B7D-618C-4034-BC8A-E86EB0589AF7}" srcOrd="1" destOrd="0" presId="urn:microsoft.com/office/officeart/2005/8/layout/orgChart1"/>
    <dgm:cxn modelId="{D0356C07-20E9-40B3-860F-67CC3D77CE33}" type="presParOf" srcId="{88067D31-63A4-4583-95DA-0ED4BB31F174}" destId="{4F664002-6722-44A2-80A8-95D8528B1B77}" srcOrd="1" destOrd="0" presId="urn:microsoft.com/office/officeart/2005/8/layout/orgChart1"/>
    <dgm:cxn modelId="{7C811574-E00A-406B-AB98-B27675FF1ADE}" type="presParOf" srcId="{4F664002-6722-44A2-80A8-95D8528B1B77}" destId="{68B07134-655D-4156-B1D3-865F1F0E3A4C}" srcOrd="0" destOrd="0" presId="urn:microsoft.com/office/officeart/2005/8/layout/orgChart1"/>
    <dgm:cxn modelId="{5DCD7DCC-4F83-4549-8C25-133550A7F917}" type="presParOf" srcId="{4F664002-6722-44A2-80A8-95D8528B1B77}" destId="{1906503B-CC56-4088-99E9-C94F3619980A}" srcOrd="1" destOrd="0" presId="urn:microsoft.com/office/officeart/2005/8/layout/orgChart1"/>
    <dgm:cxn modelId="{3F7D683B-41C2-4D5C-9212-072E70AB3EE6}" type="presParOf" srcId="{1906503B-CC56-4088-99E9-C94F3619980A}" destId="{A0A6A0E9-7089-4D6B-B940-B759E19087C4}" srcOrd="0" destOrd="0" presId="urn:microsoft.com/office/officeart/2005/8/layout/orgChart1"/>
    <dgm:cxn modelId="{543B6560-8F7C-40CA-B495-98ADB6C7A512}" type="presParOf" srcId="{A0A6A0E9-7089-4D6B-B940-B759E19087C4}" destId="{A46743D2-5629-493C-AF5A-C58C45E18C48}" srcOrd="0" destOrd="0" presId="urn:microsoft.com/office/officeart/2005/8/layout/orgChart1"/>
    <dgm:cxn modelId="{75D8FDCC-AFF5-451B-951B-FAD5E38A10C8}" type="presParOf" srcId="{A0A6A0E9-7089-4D6B-B940-B759E19087C4}" destId="{AEE664B4-AD49-4034-873C-3133801AB271}" srcOrd="1" destOrd="0" presId="urn:microsoft.com/office/officeart/2005/8/layout/orgChart1"/>
    <dgm:cxn modelId="{093473B2-DECC-4DF5-AF3E-0D4C887F4DCB}" type="presParOf" srcId="{1906503B-CC56-4088-99E9-C94F3619980A}" destId="{30B27646-B560-4196-8432-F57EE35F4FFB}" srcOrd="1" destOrd="0" presId="urn:microsoft.com/office/officeart/2005/8/layout/orgChart1"/>
    <dgm:cxn modelId="{BF905FB1-6701-4C57-98B8-1E453BA47C12}" type="presParOf" srcId="{1906503B-CC56-4088-99E9-C94F3619980A}" destId="{1EA35FDA-8512-456C-B530-46265FEB78AE}" srcOrd="2" destOrd="0" presId="urn:microsoft.com/office/officeart/2005/8/layout/orgChart1"/>
    <dgm:cxn modelId="{35F5A96B-2984-4A6B-957B-ECBD735AF9EC}" type="presParOf" srcId="{4F664002-6722-44A2-80A8-95D8528B1B77}" destId="{69B34E50-9C55-4C91-87A1-4B2BE5502114}" srcOrd="2" destOrd="0" presId="urn:microsoft.com/office/officeart/2005/8/layout/orgChart1"/>
    <dgm:cxn modelId="{E15A5056-4687-43CA-B4F2-6FB07AAB8ED5}" type="presParOf" srcId="{4F664002-6722-44A2-80A8-95D8528B1B77}" destId="{593C5064-DCCA-4437-90E6-1695791BBD9C}" srcOrd="3" destOrd="0" presId="urn:microsoft.com/office/officeart/2005/8/layout/orgChart1"/>
    <dgm:cxn modelId="{971B8A9D-67BE-45D0-B654-F0E29557D161}" type="presParOf" srcId="{593C5064-DCCA-4437-90E6-1695791BBD9C}" destId="{C621D9FD-1EB4-46E0-9698-6E646873E2F9}" srcOrd="0" destOrd="0" presId="urn:microsoft.com/office/officeart/2005/8/layout/orgChart1"/>
    <dgm:cxn modelId="{4439D0C9-9CE4-4560-B122-F5A993076EC8}" type="presParOf" srcId="{C621D9FD-1EB4-46E0-9698-6E646873E2F9}" destId="{62F3F5E3-2D20-4100-AC41-05A3EF39F9D8}" srcOrd="0" destOrd="0" presId="urn:microsoft.com/office/officeart/2005/8/layout/orgChart1"/>
    <dgm:cxn modelId="{BD41477B-7888-423A-8513-C25EFCCDD35B}" type="presParOf" srcId="{C621D9FD-1EB4-46E0-9698-6E646873E2F9}" destId="{199B2084-8E3F-469D-A055-7E7D3020A1AA}" srcOrd="1" destOrd="0" presId="urn:microsoft.com/office/officeart/2005/8/layout/orgChart1"/>
    <dgm:cxn modelId="{7EDEA26E-D72D-4A97-80CC-7F064A63DF5E}" type="presParOf" srcId="{593C5064-DCCA-4437-90E6-1695791BBD9C}" destId="{EF7DA690-69AD-4B87-987E-562EE4DBDEB3}" srcOrd="1" destOrd="0" presId="urn:microsoft.com/office/officeart/2005/8/layout/orgChart1"/>
    <dgm:cxn modelId="{4AAEEA8A-0A8D-4C69-B8A1-24FDD7BDFAE1}" type="presParOf" srcId="{593C5064-DCCA-4437-90E6-1695791BBD9C}" destId="{1C067FEC-5213-47F9-9AD1-55EAB56210FF}" srcOrd="2" destOrd="0" presId="urn:microsoft.com/office/officeart/2005/8/layout/orgChart1"/>
    <dgm:cxn modelId="{D36789AF-CF21-4436-A7C5-EC45C839DA54}" type="presParOf" srcId="{4F664002-6722-44A2-80A8-95D8528B1B77}" destId="{71659163-CA1E-45D6-AF45-743E98995827}" srcOrd="4" destOrd="0" presId="urn:microsoft.com/office/officeart/2005/8/layout/orgChart1"/>
    <dgm:cxn modelId="{137EC632-143B-4949-85C4-44C3060B9B0A}" type="presParOf" srcId="{4F664002-6722-44A2-80A8-95D8528B1B77}" destId="{9CC7FEB3-2826-4CCC-8765-6CE0F4EC6AE2}" srcOrd="5" destOrd="0" presId="urn:microsoft.com/office/officeart/2005/8/layout/orgChart1"/>
    <dgm:cxn modelId="{50E0287D-605B-4F38-99F5-58581E4D076A}" type="presParOf" srcId="{9CC7FEB3-2826-4CCC-8765-6CE0F4EC6AE2}" destId="{E1D659E1-DD0E-40F5-A9DB-37A395C0855B}" srcOrd="0" destOrd="0" presId="urn:microsoft.com/office/officeart/2005/8/layout/orgChart1"/>
    <dgm:cxn modelId="{24DAC037-B4C4-46AD-BE48-D724AB19328D}" type="presParOf" srcId="{E1D659E1-DD0E-40F5-A9DB-37A395C0855B}" destId="{B63CE145-6587-48E4-BBA9-E8690354764E}" srcOrd="0" destOrd="0" presId="urn:microsoft.com/office/officeart/2005/8/layout/orgChart1"/>
    <dgm:cxn modelId="{E2FDA222-12A6-43E4-A3C7-2091522B91A7}" type="presParOf" srcId="{E1D659E1-DD0E-40F5-A9DB-37A395C0855B}" destId="{131A6079-DC1F-48EC-BD16-50D15F5B524B}" srcOrd="1" destOrd="0" presId="urn:microsoft.com/office/officeart/2005/8/layout/orgChart1"/>
    <dgm:cxn modelId="{81C29356-6C2C-4DD3-AC54-3601E02F338B}" type="presParOf" srcId="{9CC7FEB3-2826-4CCC-8765-6CE0F4EC6AE2}" destId="{26B1C9AF-FAE6-4B95-B67C-91CCC0844F62}" srcOrd="1" destOrd="0" presId="urn:microsoft.com/office/officeart/2005/8/layout/orgChart1"/>
    <dgm:cxn modelId="{DFFF1EF1-77B2-4B87-ABE7-C3B16FE438A0}" type="presParOf" srcId="{9CC7FEB3-2826-4CCC-8765-6CE0F4EC6AE2}" destId="{5F8CAAEE-939A-4BA3-A010-CE575D74BD63}" srcOrd="2" destOrd="0" presId="urn:microsoft.com/office/officeart/2005/8/layout/orgChart1"/>
    <dgm:cxn modelId="{81C9A76E-8081-409E-A112-A00229E9AA4F}" type="presParOf" srcId="{4F664002-6722-44A2-80A8-95D8528B1B77}" destId="{7A01FD83-BBAB-4E24-BBA6-3F56CED75B67}" srcOrd="6" destOrd="0" presId="urn:microsoft.com/office/officeart/2005/8/layout/orgChart1"/>
    <dgm:cxn modelId="{AE5B146B-7DCB-40EE-8A06-5A6BE11BA3B7}" type="presParOf" srcId="{4F664002-6722-44A2-80A8-95D8528B1B77}" destId="{5763C437-47C4-45BC-83A9-6C2882326228}" srcOrd="7" destOrd="0" presId="urn:microsoft.com/office/officeart/2005/8/layout/orgChart1"/>
    <dgm:cxn modelId="{9A302F2C-2319-432C-B871-AC291F1B8CC5}" type="presParOf" srcId="{5763C437-47C4-45BC-83A9-6C2882326228}" destId="{B6BB1386-CB27-4698-8C59-317CAE95F6EE}" srcOrd="0" destOrd="0" presId="urn:microsoft.com/office/officeart/2005/8/layout/orgChart1"/>
    <dgm:cxn modelId="{1CB21ED4-B2EC-4D89-8F3A-5D46ABEA0676}" type="presParOf" srcId="{B6BB1386-CB27-4698-8C59-317CAE95F6EE}" destId="{954F5E51-FC1D-4F55-9306-4E837FF13C57}" srcOrd="0" destOrd="0" presId="urn:microsoft.com/office/officeart/2005/8/layout/orgChart1"/>
    <dgm:cxn modelId="{30CD0F52-6B1A-4E4C-985C-8596976768FC}" type="presParOf" srcId="{B6BB1386-CB27-4698-8C59-317CAE95F6EE}" destId="{0794DBE7-C1B7-4652-9915-3F639E4901F4}" srcOrd="1" destOrd="0" presId="urn:microsoft.com/office/officeart/2005/8/layout/orgChart1"/>
    <dgm:cxn modelId="{94AD461E-E3FA-4D6C-87A1-9C35F8C17F2C}" type="presParOf" srcId="{5763C437-47C4-45BC-83A9-6C2882326228}" destId="{502136CC-5B3B-497B-81CE-9BE1B03C788D}" srcOrd="1" destOrd="0" presId="urn:microsoft.com/office/officeart/2005/8/layout/orgChart1"/>
    <dgm:cxn modelId="{2F9474D5-7F23-4A94-BEA2-E06BCEB9EF98}" type="presParOf" srcId="{5763C437-47C4-45BC-83A9-6C2882326228}" destId="{9769743B-4D27-463B-8700-85FBB767252A}" srcOrd="2" destOrd="0" presId="urn:microsoft.com/office/officeart/2005/8/layout/orgChart1"/>
    <dgm:cxn modelId="{D784648E-C2AD-486A-A004-0350AED6BB28}" type="presParOf" srcId="{4F664002-6722-44A2-80A8-95D8528B1B77}" destId="{48484379-8197-481F-B4B6-40E8C2106826}" srcOrd="8" destOrd="0" presId="urn:microsoft.com/office/officeart/2005/8/layout/orgChart1"/>
    <dgm:cxn modelId="{2EAEF736-31BF-41C7-A381-8AE9A37CD239}" type="presParOf" srcId="{4F664002-6722-44A2-80A8-95D8528B1B77}" destId="{47446B89-B233-4FA7-B42A-0966C072B8A4}" srcOrd="9" destOrd="0" presId="urn:microsoft.com/office/officeart/2005/8/layout/orgChart1"/>
    <dgm:cxn modelId="{2F43B788-A799-449B-9766-4D298298E204}" type="presParOf" srcId="{47446B89-B233-4FA7-B42A-0966C072B8A4}" destId="{D1280B14-993E-4797-9805-D760DFD8588F}" srcOrd="0" destOrd="0" presId="urn:microsoft.com/office/officeart/2005/8/layout/orgChart1"/>
    <dgm:cxn modelId="{1D0AAAD9-2B2E-47DA-AB14-5DAA9C5C42F5}" type="presParOf" srcId="{D1280B14-993E-4797-9805-D760DFD8588F}" destId="{A75DCF08-8980-48FF-8273-616FD8F16EED}" srcOrd="0" destOrd="0" presId="urn:microsoft.com/office/officeart/2005/8/layout/orgChart1"/>
    <dgm:cxn modelId="{6B5FCFD3-A37D-47DF-BEAD-C03C04A7F44C}" type="presParOf" srcId="{D1280B14-993E-4797-9805-D760DFD8588F}" destId="{94DCF914-717C-4D20-8680-C5607E156FD2}" srcOrd="1" destOrd="0" presId="urn:microsoft.com/office/officeart/2005/8/layout/orgChart1"/>
    <dgm:cxn modelId="{8A93B78A-3F6D-4F59-9047-CDE0EA4A48C7}" type="presParOf" srcId="{47446B89-B233-4FA7-B42A-0966C072B8A4}" destId="{5E6DC49C-2F4B-4D5D-BFB0-DC7AA538054E}" srcOrd="1" destOrd="0" presId="urn:microsoft.com/office/officeart/2005/8/layout/orgChart1"/>
    <dgm:cxn modelId="{BA1FE0BC-C9B7-4A98-9422-48B7197F0061}" type="presParOf" srcId="{47446B89-B233-4FA7-B42A-0966C072B8A4}" destId="{CBE65724-63B4-45B8-8169-8D3656FA95A1}" srcOrd="2" destOrd="0" presId="urn:microsoft.com/office/officeart/2005/8/layout/orgChart1"/>
    <dgm:cxn modelId="{9D6D84D8-620C-4B7B-9D3F-8D1E824850D2}" type="presParOf" srcId="{4F664002-6722-44A2-80A8-95D8528B1B77}" destId="{7EDF5723-64D6-4266-9ECE-2E0B2002ED41}" srcOrd="10" destOrd="0" presId="urn:microsoft.com/office/officeart/2005/8/layout/orgChart1"/>
    <dgm:cxn modelId="{8334B8D0-B9E8-4E41-9526-49F261C70492}" type="presParOf" srcId="{4F664002-6722-44A2-80A8-95D8528B1B77}" destId="{B013E2CE-93A4-41EA-89F8-0F009A8FF62E}" srcOrd="11" destOrd="0" presId="urn:microsoft.com/office/officeart/2005/8/layout/orgChart1"/>
    <dgm:cxn modelId="{0AE9AC55-F53B-4781-BA9A-92C33B5A17D0}" type="presParOf" srcId="{B013E2CE-93A4-41EA-89F8-0F009A8FF62E}" destId="{AB3F4572-2548-4452-9657-6D98CD5B1049}" srcOrd="0" destOrd="0" presId="urn:microsoft.com/office/officeart/2005/8/layout/orgChart1"/>
    <dgm:cxn modelId="{34A268BF-FAA9-44A9-A58F-41119A18F19E}" type="presParOf" srcId="{AB3F4572-2548-4452-9657-6D98CD5B1049}" destId="{B872DC7F-4675-48E3-BAEA-415DAA8347C2}" srcOrd="0" destOrd="0" presId="urn:microsoft.com/office/officeart/2005/8/layout/orgChart1"/>
    <dgm:cxn modelId="{A50E7ABA-6059-4383-8F6F-EF1C3F81E67C}" type="presParOf" srcId="{AB3F4572-2548-4452-9657-6D98CD5B1049}" destId="{481C055E-BA1C-4901-A2D5-5F8D17E51FBA}" srcOrd="1" destOrd="0" presId="urn:microsoft.com/office/officeart/2005/8/layout/orgChart1"/>
    <dgm:cxn modelId="{FD86A83A-FECC-4101-AFE0-A4BA5F51900B}" type="presParOf" srcId="{B013E2CE-93A4-41EA-89F8-0F009A8FF62E}" destId="{BE085C6D-7254-40CE-91F0-AE1EDF2B0210}" srcOrd="1" destOrd="0" presId="urn:microsoft.com/office/officeart/2005/8/layout/orgChart1"/>
    <dgm:cxn modelId="{EC96BC41-7908-41B0-8FB4-A7A2D0B8D147}" type="presParOf" srcId="{B013E2CE-93A4-41EA-89F8-0F009A8FF62E}" destId="{C15EF496-64AF-4FA1-A46E-210BA8EF2427}" srcOrd="2" destOrd="0" presId="urn:microsoft.com/office/officeart/2005/8/layout/orgChart1"/>
    <dgm:cxn modelId="{7EBE7F8D-EC14-4283-9340-5914F37E356D}" type="presParOf" srcId="{88067D31-63A4-4583-95DA-0ED4BB31F174}" destId="{D95568FB-5AEF-44D4-A0FD-83739AD759D6}" srcOrd="2" destOrd="0" presId="urn:microsoft.com/office/officeart/2005/8/layout/orgChart1"/>
    <dgm:cxn modelId="{5626D118-22AC-460E-99E9-9DFD3FD42B71}" type="presParOf" srcId="{D70F584D-899E-4009-BBBB-2DB676A25A63}" destId="{61228190-78B5-4C2D-832F-995BFD91C669}" srcOrd="4" destOrd="0" presId="urn:microsoft.com/office/officeart/2005/8/layout/orgChart1"/>
    <dgm:cxn modelId="{AD162A89-5A0E-4618-9870-9787EC1F937C}" type="presParOf" srcId="{D70F584D-899E-4009-BBBB-2DB676A25A63}" destId="{6F12423E-9867-49DD-9237-6563D4933295}" srcOrd="5" destOrd="0" presId="urn:microsoft.com/office/officeart/2005/8/layout/orgChart1"/>
    <dgm:cxn modelId="{DBDE94AC-48A8-47DA-B40E-7BFD6E5DFBC5}" type="presParOf" srcId="{6F12423E-9867-49DD-9237-6563D4933295}" destId="{BCED34C0-05FA-4266-89A0-D7EB3C0DF587}" srcOrd="0" destOrd="0" presId="urn:microsoft.com/office/officeart/2005/8/layout/orgChart1"/>
    <dgm:cxn modelId="{4C6F63C5-813D-40B8-8EF4-6056F641C0F6}" type="presParOf" srcId="{BCED34C0-05FA-4266-89A0-D7EB3C0DF587}" destId="{B8D07D1B-971A-467B-8A16-3778EDDDCB17}" srcOrd="0" destOrd="0" presId="urn:microsoft.com/office/officeart/2005/8/layout/orgChart1"/>
    <dgm:cxn modelId="{E0B4F92D-6CE9-4750-8470-4ADBFD6266D8}" type="presParOf" srcId="{BCED34C0-05FA-4266-89A0-D7EB3C0DF587}" destId="{956773CB-F5A5-4B0B-9EBC-0BE368A30201}" srcOrd="1" destOrd="0" presId="urn:microsoft.com/office/officeart/2005/8/layout/orgChart1"/>
    <dgm:cxn modelId="{B2606328-E32E-4116-B1CA-8194A6C46B38}" type="presParOf" srcId="{6F12423E-9867-49DD-9237-6563D4933295}" destId="{CBEE6F0B-4A86-44EA-B9DD-12661AB9BBB9}" srcOrd="1" destOrd="0" presId="urn:microsoft.com/office/officeart/2005/8/layout/orgChart1"/>
    <dgm:cxn modelId="{F0ED6029-7A79-4C04-AA1C-6A7C707A5294}" type="presParOf" srcId="{CBEE6F0B-4A86-44EA-B9DD-12661AB9BBB9}" destId="{758359C8-83F7-4076-B385-DF67600C1DED}" srcOrd="0" destOrd="0" presId="urn:microsoft.com/office/officeart/2005/8/layout/orgChart1"/>
    <dgm:cxn modelId="{144FE50B-9BB6-4FCC-8609-954220F116D5}" type="presParOf" srcId="{CBEE6F0B-4A86-44EA-B9DD-12661AB9BBB9}" destId="{EF57D680-3BA1-4107-9AD6-D58A71E3481B}" srcOrd="1" destOrd="0" presId="urn:microsoft.com/office/officeart/2005/8/layout/orgChart1"/>
    <dgm:cxn modelId="{611E0842-02C6-44AD-91C1-83F133BFEA5E}" type="presParOf" srcId="{EF57D680-3BA1-4107-9AD6-D58A71E3481B}" destId="{552F77AA-B472-41FF-8FAB-9CA0C12CDC40}" srcOrd="0" destOrd="0" presId="urn:microsoft.com/office/officeart/2005/8/layout/orgChart1"/>
    <dgm:cxn modelId="{5B777F64-BC36-43A6-A1EF-C6E225AE73C6}" type="presParOf" srcId="{552F77AA-B472-41FF-8FAB-9CA0C12CDC40}" destId="{1CB04AC8-CC32-43B1-9D73-01E1880E6A01}" srcOrd="0" destOrd="0" presId="urn:microsoft.com/office/officeart/2005/8/layout/orgChart1"/>
    <dgm:cxn modelId="{8AF82E91-0061-460D-BDB3-182DDC978303}" type="presParOf" srcId="{552F77AA-B472-41FF-8FAB-9CA0C12CDC40}" destId="{B9CCEFF7-EE35-4D9E-A185-8BB5B7AF4488}" srcOrd="1" destOrd="0" presId="urn:microsoft.com/office/officeart/2005/8/layout/orgChart1"/>
    <dgm:cxn modelId="{B1CA37B8-75CC-4AB1-A867-CD72AE646E48}" type="presParOf" srcId="{EF57D680-3BA1-4107-9AD6-D58A71E3481B}" destId="{C0E793CB-FF8D-4952-8955-82FE942E087A}" srcOrd="1" destOrd="0" presId="urn:microsoft.com/office/officeart/2005/8/layout/orgChart1"/>
    <dgm:cxn modelId="{6AB2C27D-6719-4F9C-9E9B-055A72E86EAC}" type="presParOf" srcId="{EF57D680-3BA1-4107-9AD6-D58A71E3481B}" destId="{AE6F8D29-5345-49DB-965C-07D8F815988D}" srcOrd="2" destOrd="0" presId="urn:microsoft.com/office/officeart/2005/8/layout/orgChart1"/>
    <dgm:cxn modelId="{0964705B-1925-4573-8BEB-F9C96E631B48}" type="presParOf" srcId="{CBEE6F0B-4A86-44EA-B9DD-12661AB9BBB9}" destId="{FD89942F-0009-443B-A477-DCF779BFF10C}" srcOrd="2" destOrd="0" presId="urn:microsoft.com/office/officeart/2005/8/layout/orgChart1"/>
    <dgm:cxn modelId="{E6D22C48-1A16-4183-8A01-F5B46F4C2419}" type="presParOf" srcId="{CBEE6F0B-4A86-44EA-B9DD-12661AB9BBB9}" destId="{30A1808A-6156-4792-861B-BAF3030D4BA5}" srcOrd="3" destOrd="0" presId="urn:microsoft.com/office/officeart/2005/8/layout/orgChart1"/>
    <dgm:cxn modelId="{13E204BA-DA6E-4FCB-9E6A-B3F5AC2CDFDE}" type="presParOf" srcId="{30A1808A-6156-4792-861B-BAF3030D4BA5}" destId="{7173EE4D-9533-4CA0-B2FF-C5034CB24B8B}" srcOrd="0" destOrd="0" presId="urn:microsoft.com/office/officeart/2005/8/layout/orgChart1"/>
    <dgm:cxn modelId="{5646C3A2-18A7-4D2B-9414-A8182C54A4E1}" type="presParOf" srcId="{7173EE4D-9533-4CA0-B2FF-C5034CB24B8B}" destId="{3C85CB07-89B0-42A4-84EF-B10DB8BEFC63}" srcOrd="0" destOrd="0" presId="urn:microsoft.com/office/officeart/2005/8/layout/orgChart1"/>
    <dgm:cxn modelId="{A404B017-B2E9-44B8-A50B-F3A9373CA321}" type="presParOf" srcId="{7173EE4D-9533-4CA0-B2FF-C5034CB24B8B}" destId="{680947D6-2BB5-4FE2-98C0-FA4AFE98C847}" srcOrd="1" destOrd="0" presId="urn:microsoft.com/office/officeart/2005/8/layout/orgChart1"/>
    <dgm:cxn modelId="{26E69573-F907-40F3-914F-DB2B33DEE268}" type="presParOf" srcId="{30A1808A-6156-4792-861B-BAF3030D4BA5}" destId="{22DE4679-B92C-4F22-AF28-C5A61F40575A}" srcOrd="1" destOrd="0" presId="urn:microsoft.com/office/officeart/2005/8/layout/orgChart1"/>
    <dgm:cxn modelId="{B259F716-B9FE-42A9-B37C-8125AA370E97}" type="presParOf" srcId="{30A1808A-6156-4792-861B-BAF3030D4BA5}" destId="{FD34489D-8BEF-469C-8238-83AA58184486}" srcOrd="2" destOrd="0" presId="urn:microsoft.com/office/officeart/2005/8/layout/orgChart1"/>
    <dgm:cxn modelId="{8958570D-C35B-441C-85C3-D9F73A7F92D3}" type="presParOf" srcId="{CBEE6F0B-4A86-44EA-B9DD-12661AB9BBB9}" destId="{7AF18D26-8E0C-486B-BC0A-C8FBE3B9905B}" srcOrd="4" destOrd="0" presId="urn:microsoft.com/office/officeart/2005/8/layout/orgChart1"/>
    <dgm:cxn modelId="{21F45EA4-D798-45C4-8E95-5A34C342788A}" type="presParOf" srcId="{CBEE6F0B-4A86-44EA-B9DD-12661AB9BBB9}" destId="{92321AFD-C130-4598-BD5D-342AB02FAC73}" srcOrd="5" destOrd="0" presId="urn:microsoft.com/office/officeart/2005/8/layout/orgChart1"/>
    <dgm:cxn modelId="{0F8482FD-6A3D-48D6-B320-34AEB53A3070}" type="presParOf" srcId="{92321AFD-C130-4598-BD5D-342AB02FAC73}" destId="{66EC60B8-0674-4FF8-8F4E-F8E7FA17ECF8}" srcOrd="0" destOrd="0" presId="urn:microsoft.com/office/officeart/2005/8/layout/orgChart1"/>
    <dgm:cxn modelId="{32C5DE91-1535-4B07-8B7D-007518F45526}" type="presParOf" srcId="{66EC60B8-0674-4FF8-8F4E-F8E7FA17ECF8}" destId="{1C7DE2F2-51F4-4902-A56E-DD9F001BE843}" srcOrd="0" destOrd="0" presId="urn:microsoft.com/office/officeart/2005/8/layout/orgChart1"/>
    <dgm:cxn modelId="{4849F82B-3AF5-4AD5-A388-490B851728B9}" type="presParOf" srcId="{66EC60B8-0674-4FF8-8F4E-F8E7FA17ECF8}" destId="{0F7A5263-3226-496D-8A21-0B525D2ED1EE}" srcOrd="1" destOrd="0" presId="urn:microsoft.com/office/officeart/2005/8/layout/orgChart1"/>
    <dgm:cxn modelId="{7C27FF7E-8C98-4152-BAC7-B2F51F4A1FD9}" type="presParOf" srcId="{92321AFD-C130-4598-BD5D-342AB02FAC73}" destId="{2C3B1D58-2551-43F7-B3FD-55DE11B5102F}" srcOrd="1" destOrd="0" presId="urn:microsoft.com/office/officeart/2005/8/layout/orgChart1"/>
    <dgm:cxn modelId="{A7C4F073-BBAA-4F22-8CC9-5968A8CD0A7D}" type="presParOf" srcId="{92321AFD-C130-4598-BD5D-342AB02FAC73}" destId="{4D61C6D3-0FB8-4EE8-AABD-E572CBAFDB23}" srcOrd="2" destOrd="0" presId="urn:microsoft.com/office/officeart/2005/8/layout/orgChart1"/>
    <dgm:cxn modelId="{67C26915-E88E-4AB8-BDB3-8EE09EA4BF22}" type="presParOf" srcId="{6F12423E-9867-49DD-9237-6563D4933295}" destId="{1AD453AE-209C-4A1D-BC53-3249911F13B1}" srcOrd="2" destOrd="0" presId="urn:microsoft.com/office/officeart/2005/8/layout/orgChart1"/>
    <dgm:cxn modelId="{6D08C487-8DBD-4926-8A6C-77A2C80C8108}" type="presParOf" srcId="{D70F584D-899E-4009-BBBB-2DB676A25A63}" destId="{96C65CCF-09C0-4A6E-8B2C-981DC5897E9D}" srcOrd="6" destOrd="0" presId="urn:microsoft.com/office/officeart/2005/8/layout/orgChart1"/>
    <dgm:cxn modelId="{7032183C-6B11-4981-9EEA-C510BB190480}" type="presParOf" srcId="{D70F584D-899E-4009-BBBB-2DB676A25A63}" destId="{982BEFBC-5D1A-4770-B748-B28FD1F047EC}" srcOrd="7" destOrd="0" presId="urn:microsoft.com/office/officeart/2005/8/layout/orgChart1"/>
    <dgm:cxn modelId="{86400B9F-728A-41E4-9C86-390CE8406DDD}" type="presParOf" srcId="{982BEFBC-5D1A-4770-B748-B28FD1F047EC}" destId="{33915DCE-2087-4FF0-8828-5439B9F30DD4}" srcOrd="0" destOrd="0" presId="urn:microsoft.com/office/officeart/2005/8/layout/orgChart1"/>
    <dgm:cxn modelId="{F34FDAC7-190B-496D-9260-E2DC92C7AC06}" type="presParOf" srcId="{33915DCE-2087-4FF0-8828-5439B9F30DD4}" destId="{A5B69224-E82F-4434-8E69-321B75612536}" srcOrd="0" destOrd="0" presId="urn:microsoft.com/office/officeart/2005/8/layout/orgChart1"/>
    <dgm:cxn modelId="{46FB362B-3C64-4214-B3E8-67FC1792E8A8}" type="presParOf" srcId="{33915DCE-2087-4FF0-8828-5439B9F30DD4}" destId="{40A16827-5A96-47CE-949F-1E0F41A288A0}" srcOrd="1" destOrd="0" presId="urn:microsoft.com/office/officeart/2005/8/layout/orgChart1"/>
    <dgm:cxn modelId="{5FC7BCA0-527C-4E3B-B682-8EB5AC335C9C}" type="presParOf" srcId="{982BEFBC-5D1A-4770-B748-B28FD1F047EC}" destId="{09DEF142-61AA-4B6C-9DF6-1A92EDB0E0A3}" srcOrd="1" destOrd="0" presId="urn:microsoft.com/office/officeart/2005/8/layout/orgChart1"/>
    <dgm:cxn modelId="{81F22C20-EE2F-4A54-9A23-8FA13925E9DA}" type="presParOf" srcId="{09DEF142-61AA-4B6C-9DF6-1A92EDB0E0A3}" destId="{A49F6764-53E1-4F7E-AC1C-A133D1DFE888}" srcOrd="0" destOrd="0" presId="urn:microsoft.com/office/officeart/2005/8/layout/orgChart1"/>
    <dgm:cxn modelId="{009D8A10-168F-4ACE-8638-725017554B29}" type="presParOf" srcId="{09DEF142-61AA-4B6C-9DF6-1A92EDB0E0A3}" destId="{E9DB6854-689D-4F4A-9403-4B5229E6C52E}" srcOrd="1" destOrd="0" presId="urn:microsoft.com/office/officeart/2005/8/layout/orgChart1"/>
    <dgm:cxn modelId="{9D469F14-0FC7-4372-A762-2D8F2C88E044}" type="presParOf" srcId="{E9DB6854-689D-4F4A-9403-4B5229E6C52E}" destId="{19CDD87E-BD20-4E4C-BC34-206FBF482AB9}" srcOrd="0" destOrd="0" presId="urn:microsoft.com/office/officeart/2005/8/layout/orgChart1"/>
    <dgm:cxn modelId="{A50F98F3-A17F-435B-BDFA-DD7A955FF8B7}" type="presParOf" srcId="{19CDD87E-BD20-4E4C-BC34-206FBF482AB9}" destId="{89D76056-097B-46D8-8B24-B6F334A7B02A}" srcOrd="0" destOrd="0" presId="urn:microsoft.com/office/officeart/2005/8/layout/orgChart1"/>
    <dgm:cxn modelId="{33A814DD-9780-4372-9FFB-F1E1BE50AC1B}" type="presParOf" srcId="{19CDD87E-BD20-4E4C-BC34-206FBF482AB9}" destId="{7C60DFFB-9641-4BB5-8858-B909BAEAF594}" srcOrd="1" destOrd="0" presId="urn:microsoft.com/office/officeart/2005/8/layout/orgChart1"/>
    <dgm:cxn modelId="{3252B4F6-61DD-4BEA-B4CF-5579DBDEA2E1}" type="presParOf" srcId="{E9DB6854-689D-4F4A-9403-4B5229E6C52E}" destId="{7402223C-27CD-4091-B927-5F68D31A7AE0}" srcOrd="1" destOrd="0" presId="urn:microsoft.com/office/officeart/2005/8/layout/orgChart1"/>
    <dgm:cxn modelId="{86A23DD9-2EF3-4DD0-9FF3-182C8D02AD3C}" type="presParOf" srcId="{E9DB6854-689D-4F4A-9403-4B5229E6C52E}" destId="{9C06E1C2-51A2-44D3-9ABE-25C42D08ADE2}" srcOrd="2" destOrd="0" presId="urn:microsoft.com/office/officeart/2005/8/layout/orgChart1"/>
    <dgm:cxn modelId="{53C02332-A013-477E-B044-9C7AB7D25E11}" type="presParOf" srcId="{09DEF142-61AA-4B6C-9DF6-1A92EDB0E0A3}" destId="{B0BED672-8A42-4600-BD11-857A2CAB28B3}" srcOrd="2" destOrd="0" presId="urn:microsoft.com/office/officeart/2005/8/layout/orgChart1"/>
    <dgm:cxn modelId="{650CC388-5AA9-4325-9065-766F6A5E1B08}" type="presParOf" srcId="{09DEF142-61AA-4B6C-9DF6-1A92EDB0E0A3}" destId="{F1C3E6BF-073B-4615-AA71-93B42564DF1E}" srcOrd="3" destOrd="0" presId="urn:microsoft.com/office/officeart/2005/8/layout/orgChart1"/>
    <dgm:cxn modelId="{81E74104-765C-4EA1-A535-66D00FE5EDAD}" type="presParOf" srcId="{F1C3E6BF-073B-4615-AA71-93B42564DF1E}" destId="{75AC4A09-EFB4-4284-A3F3-45DBAF732E25}" srcOrd="0" destOrd="0" presId="urn:microsoft.com/office/officeart/2005/8/layout/orgChart1"/>
    <dgm:cxn modelId="{2AA2F888-CDC6-4AD0-9F61-B8D6430A1686}" type="presParOf" srcId="{75AC4A09-EFB4-4284-A3F3-45DBAF732E25}" destId="{6BBA978B-CE8A-4976-921C-7DD9F77A514C}" srcOrd="0" destOrd="0" presId="urn:microsoft.com/office/officeart/2005/8/layout/orgChart1"/>
    <dgm:cxn modelId="{34A0B9A5-381A-4BA9-88DD-366C172B1684}" type="presParOf" srcId="{75AC4A09-EFB4-4284-A3F3-45DBAF732E25}" destId="{33BA944F-B932-47B9-8927-01630C9D23AF}" srcOrd="1" destOrd="0" presId="urn:microsoft.com/office/officeart/2005/8/layout/orgChart1"/>
    <dgm:cxn modelId="{E35DCB70-FE4C-4522-A37B-7F266B21DE54}" type="presParOf" srcId="{F1C3E6BF-073B-4615-AA71-93B42564DF1E}" destId="{A4954A64-206F-4061-A990-772C368BEA32}" srcOrd="1" destOrd="0" presId="urn:microsoft.com/office/officeart/2005/8/layout/orgChart1"/>
    <dgm:cxn modelId="{80383407-0A0C-4387-920B-38AAB5DD2B93}" type="presParOf" srcId="{F1C3E6BF-073B-4615-AA71-93B42564DF1E}" destId="{471658B6-9197-4AD7-A3C2-3AC0F3161A14}" srcOrd="2" destOrd="0" presId="urn:microsoft.com/office/officeart/2005/8/layout/orgChart1"/>
    <dgm:cxn modelId="{09327F1B-6F13-4128-8DC9-5058F6397525}" type="presParOf" srcId="{982BEFBC-5D1A-4770-B748-B28FD1F047EC}" destId="{DBC12CF2-DAD3-4DAF-AF98-37CB10E4BBFA}" srcOrd="2" destOrd="0" presId="urn:microsoft.com/office/officeart/2005/8/layout/orgChart1"/>
    <dgm:cxn modelId="{7C52264B-785B-4948-85F7-6676389DB728}" type="presParOf" srcId="{D70F584D-899E-4009-BBBB-2DB676A25A63}" destId="{5834F010-E157-46A3-AF2E-4D935644B2E7}" srcOrd="8" destOrd="0" presId="urn:microsoft.com/office/officeart/2005/8/layout/orgChart1"/>
    <dgm:cxn modelId="{FED1CCFC-EFDC-45D6-B909-E14FD91B6189}" type="presParOf" srcId="{D70F584D-899E-4009-BBBB-2DB676A25A63}" destId="{DD8E2B1D-0798-42F9-B754-53764D1BF57D}" srcOrd="9" destOrd="0" presId="urn:microsoft.com/office/officeart/2005/8/layout/orgChart1"/>
    <dgm:cxn modelId="{5A24F9B1-58B4-4508-88DB-68E79F00068A}" type="presParOf" srcId="{DD8E2B1D-0798-42F9-B754-53764D1BF57D}" destId="{CA3EE7A9-9C0A-4D45-92D0-73E91CBC3792}" srcOrd="0" destOrd="0" presId="urn:microsoft.com/office/officeart/2005/8/layout/orgChart1"/>
    <dgm:cxn modelId="{102B866D-7E4E-4EA1-A448-C91E5CC87A07}" type="presParOf" srcId="{CA3EE7A9-9C0A-4D45-92D0-73E91CBC3792}" destId="{498179EB-88C6-4B66-9E13-F7EE2844EA74}" srcOrd="0" destOrd="0" presId="urn:microsoft.com/office/officeart/2005/8/layout/orgChart1"/>
    <dgm:cxn modelId="{358CCE29-2922-4BE9-9FCB-B25AB1560FB5}" type="presParOf" srcId="{CA3EE7A9-9C0A-4D45-92D0-73E91CBC3792}" destId="{4FE2F7DC-C8AA-47E0-AE50-098637DA3206}" srcOrd="1" destOrd="0" presId="urn:microsoft.com/office/officeart/2005/8/layout/orgChart1"/>
    <dgm:cxn modelId="{D414DBC1-F0C0-4868-9FC7-ECA2E03D622B}" type="presParOf" srcId="{DD8E2B1D-0798-42F9-B754-53764D1BF57D}" destId="{4BFD4042-CA4B-474E-B536-A051AA9FC03A}" srcOrd="1" destOrd="0" presId="urn:microsoft.com/office/officeart/2005/8/layout/orgChart1"/>
    <dgm:cxn modelId="{37651175-35DE-436D-9084-EEA22D4D0E19}" type="presParOf" srcId="{4BFD4042-CA4B-474E-B536-A051AA9FC03A}" destId="{F78AB08C-0F2C-4B3E-B1E1-2C17CDE05148}" srcOrd="0" destOrd="0" presId="urn:microsoft.com/office/officeart/2005/8/layout/orgChart1"/>
    <dgm:cxn modelId="{27FF7A70-2354-4239-9A77-99AC3AA76831}" type="presParOf" srcId="{4BFD4042-CA4B-474E-B536-A051AA9FC03A}" destId="{C368D50A-0140-4E4E-809E-8C36816EE0D3}" srcOrd="1" destOrd="0" presId="urn:microsoft.com/office/officeart/2005/8/layout/orgChart1"/>
    <dgm:cxn modelId="{06EFB1B0-0AB3-4245-95F6-99D8E937AC3B}" type="presParOf" srcId="{C368D50A-0140-4E4E-809E-8C36816EE0D3}" destId="{B543D32B-3333-4B81-AE6E-B9D131001EA5}" srcOrd="0" destOrd="0" presId="urn:microsoft.com/office/officeart/2005/8/layout/orgChart1"/>
    <dgm:cxn modelId="{E4FA82F5-6D0E-4BA8-933F-899134D80232}" type="presParOf" srcId="{B543D32B-3333-4B81-AE6E-B9D131001EA5}" destId="{0966A727-21EF-4D8F-973C-165ED3A91DBE}" srcOrd="0" destOrd="0" presId="urn:microsoft.com/office/officeart/2005/8/layout/orgChart1"/>
    <dgm:cxn modelId="{BDF62E82-75AA-4F1D-82E1-9ED011117F22}" type="presParOf" srcId="{B543D32B-3333-4B81-AE6E-B9D131001EA5}" destId="{E4428D51-1DAD-45FC-84A4-27E00FF9791B}" srcOrd="1" destOrd="0" presId="urn:microsoft.com/office/officeart/2005/8/layout/orgChart1"/>
    <dgm:cxn modelId="{A49A9372-99AE-4D86-A8FB-A5372DCF3325}" type="presParOf" srcId="{C368D50A-0140-4E4E-809E-8C36816EE0D3}" destId="{FCEC39E3-76C8-4B92-83AB-3BAFAFDA60EB}" srcOrd="1" destOrd="0" presId="urn:microsoft.com/office/officeart/2005/8/layout/orgChart1"/>
    <dgm:cxn modelId="{970DDF15-33DC-4D96-AD98-262D4C3AF642}" type="presParOf" srcId="{C368D50A-0140-4E4E-809E-8C36816EE0D3}" destId="{07F2A128-2908-4707-A43A-E34D59AC20AC}" srcOrd="2" destOrd="0" presId="urn:microsoft.com/office/officeart/2005/8/layout/orgChart1"/>
    <dgm:cxn modelId="{D771982F-D56F-4A97-BB20-1C0BF1FF74BE}" type="presParOf" srcId="{4BFD4042-CA4B-474E-B536-A051AA9FC03A}" destId="{BAC9F9EA-355E-49FF-9CF3-8EF94621F74D}" srcOrd="2" destOrd="0" presId="urn:microsoft.com/office/officeart/2005/8/layout/orgChart1"/>
    <dgm:cxn modelId="{E08E1DB8-782F-46BA-8B1B-DDE12704FBE8}" type="presParOf" srcId="{4BFD4042-CA4B-474E-B536-A051AA9FC03A}" destId="{6E621B75-022B-4831-8BBE-465E040D64D5}" srcOrd="3" destOrd="0" presId="urn:microsoft.com/office/officeart/2005/8/layout/orgChart1"/>
    <dgm:cxn modelId="{C19DB61A-D051-4D58-BF0A-54A732D27666}" type="presParOf" srcId="{6E621B75-022B-4831-8BBE-465E040D64D5}" destId="{EAFE518E-373E-4EBB-A0FC-A53BFFD9D741}" srcOrd="0" destOrd="0" presId="urn:microsoft.com/office/officeart/2005/8/layout/orgChart1"/>
    <dgm:cxn modelId="{0F3D1947-0FDC-475B-BBA3-340278087DE7}" type="presParOf" srcId="{EAFE518E-373E-4EBB-A0FC-A53BFFD9D741}" destId="{2FEEDDC7-F0AA-4C15-B70A-5F4F48D97F76}" srcOrd="0" destOrd="0" presId="urn:microsoft.com/office/officeart/2005/8/layout/orgChart1"/>
    <dgm:cxn modelId="{1C4326FD-15CE-4F0A-A2D7-710684BEACC7}" type="presParOf" srcId="{EAFE518E-373E-4EBB-A0FC-A53BFFD9D741}" destId="{FCF35B2D-709C-4A22-AFEE-931C8776F91B}" srcOrd="1" destOrd="0" presId="urn:microsoft.com/office/officeart/2005/8/layout/orgChart1"/>
    <dgm:cxn modelId="{0F49ABBA-3572-45C6-AC3A-4A14A580AB59}" type="presParOf" srcId="{6E621B75-022B-4831-8BBE-465E040D64D5}" destId="{D0458F71-1B9D-4FC4-BDC1-1DE1D5D4CDE1}" srcOrd="1" destOrd="0" presId="urn:microsoft.com/office/officeart/2005/8/layout/orgChart1"/>
    <dgm:cxn modelId="{57174089-96CB-4072-BC9F-2DDAAF99A638}" type="presParOf" srcId="{6E621B75-022B-4831-8BBE-465E040D64D5}" destId="{BFCAE758-CF82-4A09-B1F0-9C59D70D9BC3}" srcOrd="2" destOrd="0" presId="urn:microsoft.com/office/officeart/2005/8/layout/orgChart1"/>
    <dgm:cxn modelId="{E8BDB188-9A27-4345-86E5-28E30A464154}" type="presParOf" srcId="{4BFD4042-CA4B-474E-B536-A051AA9FC03A}" destId="{773C8BE9-95B2-4EA4-89D3-041D72809AEE}" srcOrd="4" destOrd="0" presId="urn:microsoft.com/office/officeart/2005/8/layout/orgChart1"/>
    <dgm:cxn modelId="{203D569B-ED27-417B-A111-9F253301E061}" type="presParOf" srcId="{4BFD4042-CA4B-474E-B536-A051AA9FC03A}" destId="{58C2C867-9F0C-4BB5-9327-8F347875330E}" srcOrd="5" destOrd="0" presId="urn:microsoft.com/office/officeart/2005/8/layout/orgChart1"/>
    <dgm:cxn modelId="{325245E0-E4CE-4F39-8D58-475D40280671}" type="presParOf" srcId="{58C2C867-9F0C-4BB5-9327-8F347875330E}" destId="{0092CC14-E6D7-43A0-83EC-A455810D9C2E}" srcOrd="0" destOrd="0" presId="urn:microsoft.com/office/officeart/2005/8/layout/orgChart1"/>
    <dgm:cxn modelId="{A2C55DD7-B139-4BD0-B8E0-486023CDA9EB}" type="presParOf" srcId="{0092CC14-E6D7-43A0-83EC-A455810D9C2E}" destId="{6EC9BEB4-5FF3-44A8-A97D-7BE577F18B74}" srcOrd="0" destOrd="0" presId="urn:microsoft.com/office/officeart/2005/8/layout/orgChart1"/>
    <dgm:cxn modelId="{88210EE9-9E51-46AF-8A71-B363692D7544}" type="presParOf" srcId="{0092CC14-E6D7-43A0-83EC-A455810D9C2E}" destId="{5B85AFE4-1EFC-4EE0-8E95-76A4950B9169}" srcOrd="1" destOrd="0" presId="urn:microsoft.com/office/officeart/2005/8/layout/orgChart1"/>
    <dgm:cxn modelId="{2B1C0541-7EAC-4104-ABAE-B68822C1F754}" type="presParOf" srcId="{58C2C867-9F0C-4BB5-9327-8F347875330E}" destId="{10A983CA-AC1A-4A97-9A60-964360CE9340}" srcOrd="1" destOrd="0" presId="urn:microsoft.com/office/officeart/2005/8/layout/orgChart1"/>
    <dgm:cxn modelId="{74B65B69-7276-4772-8513-BDF6D0681200}" type="presParOf" srcId="{58C2C867-9F0C-4BB5-9327-8F347875330E}" destId="{CA30E16C-B0EB-4219-8957-32156CD2F20C}" srcOrd="2" destOrd="0" presId="urn:microsoft.com/office/officeart/2005/8/layout/orgChart1"/>
    <dgm:cxn modelId="{B28FDABE-5C52-496B-95A4-BFCA2E04001C}" type="presParOf" srcId="{4BFD4042-CA4B-474E-B536-A051AA9FC03A}" destId="{BCECBFB8-B9B1-4108-8554-5755ADEBC013}" srcOrd="6" destOrd="0" presId="urn:microsoft.com/office/officeart/2005/8/layout/orgChart1"/>
    <dgm:cxn modelId="{EB804159-9FA9-4EA4-848F-241C3A7CAD7D}" type="presParOf" srcId="{4BFD4042-CA4B-474E-B536-A051AA9FC03A}" destId="{EA68E4B3-474A-40F8-BF53-961343DB1D1A}" srcOrd="7" destOrd="0" presId="urn:microsoft.com/office/officeart/2005/8/layout/orgChart1"/>
    <dgm:cxn modelId="{415CEA3C-3220-4405-82B9-F92CB1AA92C5}" type="presParOf" srcId="{EA68E4B3-474A-40F8-BF53-961343DB1D1A}" destId="{B3C37FC6-3B0A-4E72-98E1-C6BF75E8368C}" srcOrd="0" destOrd="0" presId="urn:microsoft.com/office/officeart/2005/8/layout/orgChart1"/>
    <dgm:cxn modelId="{951C84B1-BCC0-4519-9BE2-08523A7B82BF}" type="presParOf" srcId="{B3C37FC6-3B0A-4E72-98E1-C6BF75E8368C}" destId="{E9E6E237-9C82-4D83-800C-B9B8F4F8EC0E}" srcOrd="0" destOrd="0" presId="urn:microsoft.com/office/officeart/2005/8/layout/orgChart1"/>
    <dgm:cxn modelId="{0BC76FFE-9A2D-4944-8C26-2D9C49462B72}" type="presParOf" srcId="{B3C37FC6-3B0A-4E72-98E1-C6BF75E8368C}" destId="{7CE4F7B1-80B0-4679-B643-058EAE639671}" srcOrd="1" destOrd="0" presId="urn:microsoft.com/office/officeart/2005/8/layout/orgChart1"/>
    <dgm:cxn modelId="{D73123A9-2FFE-4303-9950-02A89677F4F2}" type="presParOf" srcId="{EA68E4B3-474A-40F8-BF53-961343DB1D1A}" destId="{2AA9C96B-8EED-4C09-83D6-3CD71F6B7176}" srcOrd="1" destOrd="0" presId="urn:microsoft.com/office/officeart/2005/8/layout/orgChart1"/>
    <dgm:cxn modelId="{22BD8F28-A65A-4365-9C90-84249A7EF6EB}" type="presParOf" srcId="{EA68E4B3-474A-40F8-BF53-961343DB1D1A}" destId="{8277FE64-DA71-468E-84AF-CEE8223396BC}" srcOrd="2" destOrd="0" presId="urn:microsoft.com/office/officeart/2005/8/layout/orgChart1"/>
    <dgm:cxn modelId="{0C6415CA-EE80-4CD0-8A3D-8A6AE54207AE}" type="presParOf" srcId="{DD8E2B1D-0798-42F9-B754-53764D1BF57D}" destId="{52485A87-411C-4FEE-8DCF-6098BD15CC13}" srcOrd="2" destOrd="0" presId="urn:microsoft.com/office/officeart/2005/8/layout/orgChart1"/>
    <dgm:cxn modelId="{9CCCF93A-019B-44D3-A3C1-A2B1EC956BF4}" type="presParOf" srcId="{D70F584D-899E-4009-BBBB-2DB676A25A63}" destId="{318B660A-B822-4D73-96F9-250060FC9DAE}" srcOrd="10" destOrd="0" presId="urn:microsoft.com/office/officeart/2005/8/layout/orgChart1"/>
    <dgm:cxn modelId="{15E685DE-E1FB-4424-B2FE-468AFF9FF0DF}" type="presParOf" srcId="{D70F584D-899E-4009-BBBB-2DB676A25A63}" destId="{F3628CC9-62B0-483C-9D18-AD4DBCB607D6}" srcOrd="11" destOrd="0" presId="urn:microsoft.com/office/officeart/2005/8/layout/orgChart1"/>
    <dgm:cxn modelId="{1F80BA64-A7B7-491E-98BD-3B7B61CC0478}" type="presParOf" srcId="{F3628CC9-62B0-483C-9D18-AD4DBCB607D6}" destId="{76F79536-EBD8-4208-AF44-1A11FF12FA95}" srcOrd="0" destOrd="0" presId="urn:microsoft.com/office/officeart/2005/8/layout/orgChart1"/>
    <dgm:cxn modelId="{872DBFC4-DC13-4723-A703-1BB0D60AAC96}" type="presParOf" srcId="{76F79536-EBD8-4208-AF44-1A11FF12FA95}" destId="{05756E0B-9A42-4CFC-8E0F-59965A4CB3BF}" srcOrd="0" destOrd="0" presId="urn:microsoft.com/office/officeart/2005/8/layout/orgChart1"/>
    <dgm:cxn modelId="{E9433624-39EE-4DCC-B533-751E31667A17}" type="presParOf" srcId="{76F79536-EBD8-4208-AF44-1A11FF12FA95}" destId="{8B0F6039-63F1-48A2-9F6F-0A1366056826}" srcOrd="1" destOrd="0" presId="urn:microsoft.com/office/officeart/2005/8/layout/orgChart1"/>
    <dgm:cxn modelId="{795B9967-728E-4470-978D-6990E4E8E290}" type="presParOf" srcId="{F3628CC9-62B0-483C-9D18-AD4DBCB607D6}" destId="{3CA394F3-6E3A-4BCA-93B2-BBE04879C855}" srcOrd="1" destOrd="0" presId="urn:microsoft.com/office/officeart/2005/8/layout/orgChart1"/>
    <dgm:cxn modelId="{7006BB82-CDB8-4014-8842-B6E823CF9D4B}" type="presParOf" srcId="{3CA394F3-6E3A-4BCA-93B2-BBE04879C855}" destId="{27AB1B2C-FB38-4897-B9B2-3036216CE32A}" srcOrd="0" destOrd="0" presId="urn:microsoft.com/office/officeart/2005/8/layout/orgChart1"/>
    <dgm:cxn modelId="{46CA9C3B-6219-4D0C-AF14-A0FBEACE3D4F}" type="presParOf" srcId="{3CA394F3-6E3A-4BCA-93B2-BBE04879C855}" destId="{04DFEB9A-043F-4E01-8488-D826C8676198}" srcOrd="1" destOrd="0" presId="urn:microsoft.com/office/officeart/2005/8/layout/orgChart1"/>
    <dgm:cxn modelId="{5708A0C3-F0DD-48C5-8262-5BCA9D0D64C8}" type="presParOf" srcId="{04DFEB9A-043F-4E01-8488-D826C8676198}" destId="{66A6DC44-A91D-4B3A-8651-8659C4DE8B54}" srcOrd="0" destOrd="0" presId="urn:microsoft.com/office/officeart/2005/8/layout/orgChart1"/>
    <dgm:cxn modelId="{8F42933C-EC74-4CFC-A9F9-DAE5135837B8}" type="presParOf" srcId="{66A6DC44-A91D-4B3A-8651-8659C4DE8B54}" destId="{D05461E9-6915-4572-AB94-B3772296AAA1}" srcOrd="0" destOrd="0" presId="urn:microsoft.com/office/officeart/2005/8/layout/orgChart1"/>
    <dgm:cxn modelId="{7219AFAF-EEF6-4A49-931F-F4DE45B310D9}" type="presParOf" srcId="{66A6DC44-A91D-4B3A-8651-8659C4DE8B54}" destId="{D17F8A02-59E9-414E-8FDA-1F5DF291DB8C}" srcOrd="1" destOrd="0" presId="urn:microsoft.com/office/officeart/2005/8/layout/orgChart1"/>
    <dgm:cxn modelId="{6473BFA7-FBA3-43C8-9983-3EC444FC6DFA}" type="presParOf" srcId="{04DFEB9A-043F-4E01-8488-D826C8676198}" destId="{AAA396F0-93BF-4903-95BA-9132AAEA7394}" srcOrd="1" destOrd="0" presId="urn:microsoft.com/office/officeart/2005/8/layout/orgChart1"/>
    <dgm:cxn modelId="{6358480A-7152-4A9F-9826-12E14DE2462D}" type="presParOf" srcId="{04DFEB9A-043F-4E01-8488-D826C8676198}" destId="{3D0149B1-95DD-4012-9CE7-96ECB3D4E249}" srcOrd="2" destOrd="0" presId="urn:microsoft.com/office/officeart/2005/8/layout/orgChart1"/>
    <dgm:cxn modelId="{3AF1CAA3-BF28-4318-BAB5-862AB8386880}" type="presParOf" srcId="{3CA394F3-6E3A-4BCA-93B2-BBE04879C855}" destId="{10F2A1E4-E7F1-4D9F-857E-B4FEFABE9327}" srcOrd="2" destOrd="0" presId="urn:microsoft.com/office/officeart/2005/8/layout/orgChart1"/>
    <dgm:cxn modelId="{95BC7452-54D3-447B-89BB-5B1F8A71B79F}" type="presParOf" srcId="{3CA394F3-6E3A-4BCA-93B2-BBE04879C855}" destId="{3E1A97CC-E294-4760-8D27-EC1F778E9AA8}" srcOrd="3" destOrd="0" presId="urn:microsoft.com/office/officeart/2005/8/layout/orgChart1"/>
    <dgm:cxn modelId="{6016A7FD-0D17-4C26-B0F2-05DBB007257D}" type="presParOf" srcId="{3E1A97CC-E294-4760-8D27-EC1F778E9AA8}" destId="{9FC48DDA-0233-4001-8C25-947927C590A8}" srcOrd="0" destOrd="0" presId="urn:microsoft.com/office/officeart/2005/8/layout/orgChart1"/>
    <dgm:cxn modelId="{AA8B0787-943C-46EC-9EB3-E8BCC3FE66AC}" type="presParOf" srcId="{9FC48DDA-0233-4001-8C25-947927C590A8}" destId="{5674801A-BFE8-42CF-A585-18FF176E8310}" srcOrd="0" destOrd="0" presId="urn:microsoft.com/office/officeart/2005/8/layout/orgChart1"/>
    <dgm:cxn modelId="{F8EA6221-0891-44F1-AFA8-7DD1789D7F25}" type="presParOf" srcId="{9FC48DDA-0233-4001-8C25-947927C590A8}" destId="{99B94662-4A1E-4B21-A6F0-4FBBCF89F375}" srcOrd="1" destOrd="0" presId="urn:microsoft.com/office/officeart/2005/8/layout/orgChart1"/>
    <dgm:cxn modelId="{79848C4F-65F9-4F6A-947D-AD991864B323}" type="presParOf" srcId="{3E1A97CC-E294-4760-8D27-EC1F778E9AA8}" destId="{94891D19-298B-4017-B9F2-285919AE6F52}" srcOrd="1" destOrd="0" presId="urn:microsoft.com/office/officeart/2005/8/layout/orgChart1"/>
    <dgm:cxn modelId="{BAA3D38E-C01D-4FC2-944B-236330166470}" type="presParOf" srcId="{3E1A97CC-E294-4760-8D27-EC1F778E9AA8}" destId="{7ACE4754-1F5D-46A1-9338-AD7EF22B171E}" srcOrd="2" destOrd="0" presId="urn:microsoft.com/office/officeart/2005/8/layout/orgChart1"/>
    <dgm:cxn modelId="{C65ECD0E-3112-4A32-A6F9-8C9FAAD44F6B}" type="presParOf" srcId="{3CA394F3-6E3A-4BCA-93B2-BBE04879C855}" destId="{C98EC0A5-A126-4453-AC88-23B1FDA573C6}" srcOrd="4" destOrd="0" presId="urn:microsoft.com/office/officeart/2005/8/layout/orgChart1"/>
    <dgm:cxn modelId="{59A6DE03-FE81-45EF-8B2C-A445D011593E}" type="presParOf" srcId="{3CA394F3-6E3A-4BCA-93B2-BBE04879C855}" destId="{8B84AAFD-08CA-45FC-9A91-2432E57FC2C6}" srcOrd="5" destOrd="0" presId="urn:microsoft.com/office/officeart/2005/8/layout/orgChart1"/>
    <dgm:cxn modelId="{C3924E24-573C-469F-BE99-AD000E978491}" type="presParOf" srcId="{8B84AAFD-08CA-45FC-9A91-2432E57FC2C6}" destId="{C7BAD309-CB22-4CAD-84EF-E26A622A148F}" srcOrd="0" destOrd="0" presId="urn:microsoft.com/office/officeart/2005/8/layout/orgChart1"/>
    <dgm:cxn modelId="{D7A2E29F-17CA-4D1B-BC40-7549D0398360}" type="presParOf" srcId="{C7BAD309-CB22-4CAD-84EF-E26A622A148F}" destId="{1FBABB6D-416F-4A33-A1A9-1627DB27C852}" srcOrd="0" destOrd="0" presId="urn:microsoft.com/office/officeart/2005/8/layout/orgChart1"/>
    <dgm:cxn modelId="{0E25A6D0-6C30-4749-BE9A-E8B269D9F572}" type="presParOf" srcId="{C7BAD309-CB22-4CAD-84EF-E26A622A148F}" destId="{58A3C613-9AF7-45C8-944F-18ABE74E2F55}" srcOrd="1" destOrd="0" presId="urn:microsoft.com/office/officeart/2005/8/layout/orgChart1"/>
    <dgm:cxn modelId="{8BAC4572-D78A-44E3-87D4-BC19D40349E9}" type="presParOf" srcId="{8B84AAFD-08CA-45FC-9A91-2432E57FC2C6}" destId="{5B25E6C5-3EE8-45C6-8ADE-3D48007FD5A5}" srcOrd="1" destOrd="0" presId="urn:microsoft.com/office/officeart/2005/8/layout/orgChart1"/>
    <dgm:cxn modelId="{0C6B9D62-37B2-423D-847A-B4C231396E94}" type="presParOf" srcId="{8B84AAFD-08CA-45FC-9A91-2432E57FC2C6}" destId="{C904FB73-00F7-4B3D-81E9-AE2760838FDE}" srcOrd="2" destOrd="0" presId="urn:microsoft.com/office/officeart/2005/8/layout/orgChart1"/>
    <dgm:cxn modelId="{0AA2F09F-83C1-46D0-8524-205AC37D0AA3}" type="presParOf" srcId="{3CA394F3-6E3A-4BCA-93B2-BBE04879C855}" destId="{928FE569-579D-48F3-9C30-2CA3E795D152}" srcOrd="6" destOrd="0" presId="urn:microsoft.com/office/officeart/2005/8/layout/orgChart1"/>
    <dgm:cxn modelId="{B45FC5E1-0803-4AF3-BC60-78BC8EABEE94}" type="presParOf" srcId="{3CA394F3-6E3A-4BCA-93B2-BBE04879C855}" destId="{4F93D9CE-9146-47D5-B213-67C25A8733A2}" srcOrd="7" destOrd="0" presId="urn:microsoft.com/office/officeart/2005/8/layout/orgChart1"/>
    <dgm:cxn modelId="{5A5A3131-0F52-4111-BFDE-83FB5DB7AC47}" type="presParOf" srcId="{4F93D9CE-9146-47D5-B213-67C25A8733A2}" destId="{98A732B7-7859-480F-B087-27AA6DCDADDA}" srcOrd="0" destOrd="0" presId="urn:microsoft.com/office/officeart/2005/8/layout/orgChart1"/>
    <dgm:cxn modelId="{5E7E5202-62F7-4D4C-8037-B84872E2696F}" type="presParOf" srcId="{98A732B7-7859-480F-B087-27AA6DCDADDA}" destId="{6AB33E4E-F798-4337-88EA-19023BFDDA00}" srcOrd="0" destOrd="0" presId="urn:microsoft.com/office/officeart/2005/8/layout/orgChart1"/>
    <dgm:cxn modelId="{7D832C01-26ED-4766-98A5-4D51C57281ED}" type="presParOf" srcId="{98A732B7-7859-480F-B087-27AA6DCDADDA}" destId="{F0CDB2EA-F3B3-42F0-8802-03B5821EBF29}" srcOrd="1" destOrd="0" presId="urn:microsoft.com/office/officeart/2005/8/layout/orgChart1"/>
    <dgm:cxn modelId="{DC2B83D4-F106-46A0-8603-F2A3D8C5C51B}" type="presParOf" srcId="{4F93D9CE-9146-47D5-B213-67C25A8733A2}" destId="{ECBB9E44-D06C-434E-87BB-76BBE3CD8D18}" srcOrd="1" destOrd="0" presId="urn:microsoft.com/office/officeart/2005/8/layout/orgChart1"/>
    <dgm:cxn modelId="{E37DE670-4A92-45AC-A976-79865A7133F6}" type="presParOf" srcId="{4F93D9CE-9146-47D5-B213-67C25A8733A2}" destId="{CF001B7A-603B-40A6-A709-F14AF9D99547}" srcOrd="2" destOrd="0" presId="urn:microsoft.com/office/officeart/2005/8/layout/orgChart1"/>
    <dgm:cxn modelId="{D8DC2C9B-F946-495D-AC4D-C11DB23900BB}" type="presParOf" srcId="{3CA394F3-6E3A-4BCA-93B2-BBE04879C855}" destId="{512EA3AE-4CBA-49F0-A6A4-6BAD93C93773}" srcOrd="8" destOrd="0" presId="urn:microsoft.com/office/officeart/2005/8/layout/orgChart1"/>
    <dgm:cxn modelId="{9F290FDE-4DE3-4B7F-B612-4FFBEC981BED}" type="presParOf" srcId="{3CA394F3-6E3A-4BCA-93B2-BBE04879C855}" destId="{FE5D476B-25B1-4C9C-A410-08B999F3E43A}" srcOrd="9" destOrd="0" presId="urn:microsoft.com/office/officeart/2005/8/layout/orgChart1"/>
    <dgm:cxn modelId="{9EE99B85-2233-44F4-89BA-C2C714BEBE61}" type="presParOf" srcId="{FE5D476B-25B1-4C9C-A410-08B999F3E43A}" destId="{DBB1B450-976E-4DDA-BEAF-62656721EDED}" srcOrd="0" destOrd="0" presId="urn:microsoft.com/office/officeart/2005/8/layout/orgChart1"/>
    <dgm:cxn modelId="{45A26DA3-5391-42F4-AEA9-02241BFA0AD5}" type="presParOf" srcId="{DBB1B450-976E-4DDA-BEAF-62656721EDED}" destId="{B457AD51-7A66-4AD7-8ED9-4633B7586EF3}" srcOrd="0" destOrd="0" presId="urn:microsoft.com/office/officeart/2005/8/layout/orgChart1"/>
    <dgm:cxn modelId="{418B4AF2-5F6A-44D2-9B03-096A19B60725}" type="presParOf" srcId="{DBB1B450-976E-4DDA-BEAF-62656721EDED}" destId="{1940FCF7-EC3C-4F1D-BCF6-82393DC25804}" srcOrd="1" destOrd="0" presId="urn:microsoft.com/office/officeart/2005/8/layout/orgChart1"/>
    <dgm:cxn modelId="{917AD161-FEE0-428E-ACF8-AAEC3D3DABD8}" type="presParOf" srcId="{FE5D476B-25B1-4C9C-A410-08B999F3E43A}" destId="{DDC25AAE-2DF8-45E8-A577-4D5C955CCCB8}" srcOrd="1" destOrd="0" presId="urn:microsoft.com/office/officeart/2005/8/layout/orgChart1"/>
    <dgm:cxn modelId="{E1269E87-052B-464A-83B1-91D1F07DC909}" type="presParOf" srcId="{FE5D476B-25B1-4C9C-A410-08B999F3E43A}" destId="{99E221CD-1ED1-4CD7-8E96-1AED5DD47364}" srcOrd="2" destOrd="0" presId="urn:microsoft.com/office/officeart/2005/8/layout/orgChart1"/>
    <dgm:cxn modelId="{D900C8A2-DEFC-4AA8-80E5-44C723B5437C}" type="presParOf" srcId="{3CA394F3-6E3A-4BCA-93B2-BBE04879C855}" destId="{F6B43A2E-2372-4B52-9CF1-3E848BA5789C}" srcOrd="10" destOrd="0" presId="urn:microsoft.com/office/officeart/2005/8/layout/orgChart1"/>
    <dgm:cxn modelId="{D4F1E463-8139-4989-94FB-3FC069FA92DF}" type="presParOf" srcId="{3CA394F3-6E3A-4BCA-93B2-BBE04879C855}" destId="{470C4AB6-CF0F-42F4-85B3-1143BF1122D3}" srcOrd="11" destOrd="0" presId="urn:microsoft.com/office/officeart/2005/8/layout/orgChart1"/>
    <dgm:cxn modelId="{A7E3AF12-C320-49A8-A5FA-3E56F341DFE7}" type="presParOf" srcId="{470C4AB6-CF0F-42F4-85B3-1143BF1122D3}" destId="{5E1ED8EF-29A1-48B1-95DE-4B50D1037A71}" srcOrd="0" destOrd="0" presId="urn:microsoft.com/office/officeart/2005/8/layout/orgChart1"/>
    <dgm:cxn modelId="{7DFF6B7F-E778-4A63-B506-A7FC043C586D}" type="presParOf" srcId="{5E1ED8EF-29A1-48B1-95DE-4B50D1037A71}" destId="{0A2E9CD1-5E33-495B-AA45-C009095EEC08}" srcOrd="0" destOrd="0" presId="urn:microsoft.com/office/officeart/2005/8/layout/orgChart1"/>
    <dgm:cxn modelId="{13FA8B22-07F2-4259-93C6-487F74125CE6}" type="presParOf" srcId="{5E1ED8EF-29A1-48B1-95DE-4B50D1037A71}" destId="{F5CD2421-6BBD-4BCB-81A4-23FA93AE544D}" srcOrd="1" destOrd="0" presId="urn:microsoft.com/office/officeart/2005/8/layout/orgChart1"/>
    <dgm:cxn modelId="{5E546BCD-EE67-4C8D-82BC-89381450E025}" type="presParOf" srcId="{470C4AB6-CF0F-42F4-85B3-1143BF1122D3}" destId="{56EB6ED6-D6AA-451F-AE0C-32BDA5C8DE9B}" srcOrd="1" destOrd="0" presId="urn:microsoft.com/office/officeart/2005/8/layout/orgChart1"/>
    <dgm:cxn modelId="{C3703961-E526-4F29-8B96-0809F75BABC9}" type="presParOf" srcId="{470C4AB6-CF0F-42F4-85B3-1143BF1122D3}" destId="{623AAD7A-19BB-49B1-828F-5E763AE7337D}" srcOrd="2" destOrd="0" presId="urn:microsoft.com/office/officeart/2005/8/layout/orgChart1"/>
    <dgm:cxn modelId="{4A19A2A9-6EDD-47F7-9DA9-8A46A5F601FA}" type="presParOf" srcId="{F3628CC9-62B0-483C-9D18-AD4DBCB607D6}" destId="{5BFFB50B-A032-4BA7-AC7C-A5BB59EE98EF}" srcOrd="2" destOrd="0" presId="urn:microsoft.com/office/officeart/2005/8/layout/orgChart1"/>
    <dgm:cxn modelId="{12715A5B-D1FA-4C1D-A42B-11B611809D70}" type="presParOf" srcId="{D70F584D-899E-4009-BBBB-2DB676A25A63}" destId="{A3C7E453-BC11-4B8F-96F7-C7FC9F81EF36}" srcOrd="12" destOrd="0" presId="urn:microsoft.com/office/officeart/2005/8/layout/orgChart1"/>
    <dgm:cxn modelId="{24613038-6FEC-4431-B6B6-4A9EFC08E50E}" type="presParOf" srcId="{D70F584D-899E-4009-BBBB-2DB676A25A63}" destId="{02E8A368-F66D-4EF6-B99D-E6FAF18F09F3}" srcOrd="13" destOrd="0" presId="urn:microsoft.com/office/officeart/2005/8/layout/orgChart1"/>
    <dgm:cxn modelId="{52F9B2FE-58C4-44E1-86C6-DC123A9D9631}" type="presParOf" srcId="{02E8A368-F66D-4EF6-B99D-E6FAF18F09F3}" destId="{350193AF-1B60-4B87-A116-D4AF50CAF7D7}" srcOrd="0" destOrd="0" presId="urn:microsoft.com/office/officeart/2005/8/layout/orgChart1"/>
    <dgm:cxn modelId="{BD7DF5CA-E683-42DD-A221-9B0F447AF173}" type="presParOf" srcId="{350193AF-1B60-4B87-A116-D4AF50CAF7D7}" destId="{C6564AD5-EB3E-4562-8126-7FF1896DD67B}" srcOrd="0" destOrd="0" presId="urn:microsoft.com/office/officeart/2005/8/layout/orgChart1"/>
    <dgm:cxn modelId="{3C71B3AD-E4A2-4463-A547-49360D5A6F57}" type="presParOf" srcId="{350193AF-1B60-4B87-A116-D4AF50CAF7D7}" destId="{3080CED7-0090-4524-B406-B4FAA91CA2FF}" srcOrd="1" destOrd="0" presId="urn:microsoft.com/office/officeart/2005/8/layout/orgChart1"/>
    <dgm:cxn modelId="{D1A6E3E6-E6FB-4B7F-9F8B-4CA801BC0089}" type="presParOf" srcId="{02E8A368-F66D-4EF6-B99D-E6FAF18F09F3}" destId="{57B1C4F0-AFCF-4A9F-996E-9DB7381B137C}" srcOrd="1" destOrd="0" presId="urn:microsoft.com/office/officeart/2005/8/layout/orgChart1"/>
    <dgm:cxn modelId="{FFE93830-F47E-4AB1-BF7D-DBB22425D8AA}" type="presParOf" srcId="{57B1C4F0-AFCF-4A9F-996E-9DB7381B137C}" destId="{6F85B838-05E2-400A-B24C-C788899A275A}" srcOrd="0" destOrd="0" presId="urn:microsoft.com/office/officeart/2005/8/layout/orgChart1"/>
    <dgm:cxn modelId="{F209BC8A-93FA-4B6B-B4E4-C4E4C15CF46A}" type="presParOf" srcId="{57B1C4F0-AFCF-4A9F-996E-9DB7381B137C}" destId="{523057E5-326B-4949-B14B-507C82DC1C35}" srcOrd="1" destOrd="0" presId="urn:microsoft.com/office/officeart/2005/8/layout/orgChart1"/>
    <dgm:cxn modelId="{B958E6AA-EDE4-468F-8294-E6A6C31110A5}" type="presParOf" srcId="{523057E5-326B-4949-B14B-507C82DC1C35}" destId="{52D0DE6C-9B3A-462D-AF63-642D569C0A2A}" srcOrd="0" destOrd="0" presId="urn:microsoft.com/office/officeart/2005/8/layout/orgChart1"/>
    <dgm:cxn modelId="{825FF560-AC0C-4C17-B988-5E0C43FCF6FD}" type="presParOf" srcId="{52D0DE6C-9B3A-462D-AF63-642D569C0A2A}" destId="{F9291519-F9A9-44A8-B14B-7C0B31C69C3B}" srcOrd="0" destOrd="0" presId="urn:microsoft.com/office/officeart/2005/8/layout/orgChart1"/>
    <dgm:cxn modelId="{F3AF9BDE-E155-4CE9-8A5B-32C5D6F3D519}" type="presParOf" srcId="{52D0DE6C-9B3A-462D-AF63-642D569C0A2A}" destId="{F648A52A-BBFD-415F-8046-17CF7E6B0CAD}" srcOrd="1" destOrd="0" presId="urn:microsoft.com/office/officeart/2005/8/layout/orgChart1"/>
    <dgm:cxn modelId="{D905BEE6-771E-4E97-9218-F6E3242491EA}" type="presParOf" srcId="{523057E5-326B-4949-B14B-507C82DC1C35}" destId="{948E025D-35E9-4CF0-BED2-A7CDA7B19B90}" srcOrd="1" destOrd="0" presId="urn:microsoft.com/office/officeart/2005/8/layout/orgChart1"/>
    <dgm:cxn modelId="{9C7C1019-FC66-414F-80C7-B755902CCBF9}" type="presParOf" srcId="{523057E5-326B-4949-B14B-507C82DC1C35}" destId="{170CB04A-ADC4-4BD7-B457-B69A71C8383E}" srcOrd="2" destOrd="0" presId="urn:microsoft.com/office/officeart/2005/8/layout/orgChart1"/>
    <dgm:cxn modelId="{651E7562-37D2-4BB7-991B-9F320E45B6BF}" type="presParOf" srcId="{57B1C4F0-AFCF-4A9F-996E-9DB7381B137C}" destId="{17B94F75-B513-41B5-88F1-B50F1416A4E1}" srcOrd="2" destOrd="0" presId="urn:microsoft.com/office/officeart/2005/8/layout/orgChart1"/>
    <dgm:cxn modelId="{9D70E9CC-4ABE-43D9-9D96-42C4B8737578}" type="presParOf" srcId="{57B1C4F0-AFCF-4A9F-996E-9DB7381B137C}" destId="{E011BA23-06E2-41A2-881A-EBD7DF2A45EC}" srcOrd="3" destOrd="0" presId="urn:microsoft.com/office/officeart/2005/8/layout/orgChart1"/>
    <dgm:cxn modelId="{795CD076-6368-442A-B210-6B675299EE9B}" type="presParOf" srcId="{E011BA23-06E2-41A2-881A-EBD7DF2A45EC}" destId="{E69CD94F-72A6-4366-A04D-8533D938C89F}" srcOrd="0" destOrd="0" presId="urn:microsoft.com/office/officeart/2005/8/layout/orgChart1"/>
    <dgm:cxn modelId="{10B9F380-5B8F-41FE-ADC4-36DCAB4306EC}" type="presParOf" srcId="{E69CD94F-72A6-4366-A04D-8533D938C89F}" destId="{613134FE-CB28-467B-A0B9-CE4C654EA78C}" srcOrd="0" destOrd="0" presId="urn:microsoft.com/office/officeart/2005/8/layout/orgChart1"/>
    <dgm:cxn modelId="{42829D21-A409-405C-BE19-8EBCC1F3784C}" type="presParOf" srcId="{E69CD94F-72A6-4366-A04D-8533D938C89F}" destId="{26FEF747-DF46-45D0-AD9C-D10ED763A490}" srcOrd="1" destOrd="0" presId="urn:microsoft.com/office/officeart/2005/8/layout/orgChart1"/>
    <dgm:cxn modelId="{60667895-36B1-4C0B-ABD4-F427CAED0340}" type="presParOf" srcId="{E011BA23-06E2-41A2-881A-EBD7DF2A45EC}" destId="{0DE9B039-B7FD-43CD-876D-0D6CD9E1AD1C}" srcOrd="1" destOrd="0" presId="urn:microsoft.com/office/officeart/2005/8/layout/orgChart1"/>
    <dgm:cxn modelId="{9AC0DF62-5517-428E-AA4A-65D06D4256C3}" type="presParOf" srcId="{E011BA23-06E2-41A2-881A-EBD7DF2A45EC}" destId="{03EE310A-6022-4C35-AC2A-20DAE00A4971}" srcOrd="2" destOrd="0" presId="urn:microsoft.com/office/officeart/2005/8/layout/orgChart1"/>
    <dgm:cxn modelId="{6876DEBE-1742-468F-A15E-EA11E2181441}" type="presParOf" srcId="{57B1C4F0-AFCF-4A9F-996E-9DB7381B137C}" destId="{4B900800-CBB9-48AA-B022-34F825DB2E1A}" srcOrd="4" destOrd="0" presId="urn:microsoft.com/office/officeart/2005/8/layout/orgChart1"/>
    <dgm:cxn modelId="{CE868DF5-1650-4DFC-A9BB-FFF6FF4698EB}" type="presParOf" srcId="{57B1C4F0-AFCF-4A9F-996E-9DB7381B137C}" destId="{A4D412EA-4641-4214-9DD6-B0CDEB2AA54E}" srcOrd="5" destOrd="0" presId="urn:microsoft.com/office/officeart/2005/8/layout/orgChart1"/>
    <dgm:cxn modelId="{9CD60B5B-D749-48FE-A48D-8684C8B81361}" type="presParOf" srcId="{A4D412EA-4641-4214-9DD6-B0CDEB2AA54E}" destId="{D47248AD-0115-4A8A-802E-08B568C18F8A}" srcOrd="0" destOrd="0" presId="urn:microsoft.com/office/officeart/2005/8/layout/orgChart1"/>
    <dgm:cxn modelId="{BB3B837D-9C10-40CC-9490-F4826B442BF1}" type="presParOf" srcId="{D47248AD-0115-4A8A-802E-08B568C18F8A}" destId="{7C39C246-36D4-4993-A023-4555FE6477C7}" srcOrd="0" destOrd="0" presId="urn:microsoft.com/office/officeart/2005/8/layout/orgChart1"/>
    <dgm:cxn modelId="{EC0C5B8C-39FE-422C-A5E2-ECD435AEB97F}" type="presParOf" srcId="{D47248AD-0115-4A8A-802E-08B568C18F8A}" destId="{518159E1-97C0-4AE2-9E79-0AC70BDDC08A}" srcOrd="1" destOrd="0" presId="urn:microsoft.com/office/officeart/2005/8/layout/orgChart1"/>
    <dgm:cxn modelId="{720AAE96-2D68-421D-83B4-A4111D75F0E8}" type="presParOf" srcId="{A4D412EA-4641-4214-9DD6-B0CDEB2AA54E}" destId="{4B159619-9A83-4903-BD4F-F309277CB168}" srcOrd="1" destOrd="0" presId="urn:microsoft.com/office/officeart/2005/8/layout/orgChart1"/>
    <dgm:cxn modelId="{C9B89E0A-04A2-455C-AA7F-CA1D5744EBBD}" type="presParOf" srcId="{A4D412EA-4641-4214-9DD6-B0CDEB2AA54E}" destId="{270B77B8-E6EA-4814-B36B-4EE49173D7F0}" srcOrd="2" destOrd="0" presId="urn:microsoft.com/office/officeart/2005/8/layout/orgChart1"/>
    <dgm:cxn modelId="{B23E2C4A-6C11-498C-A780-9B19F0BC0D72}" type="presParOf" srcId="{02E8A368-F66D-4EF6-B99D-E6FAF18F09F3}" destId="{D59549A1-9DC2-4E95-83C2-B895F4DD320E}" srcOrd="2" destOrd="0" presId="urn:microsoft.com/office/officeart/2005/8/layout/orgChart1"/>
    <dgm:cxn modelId="{85C4662B-26E1-466B-875F-D1A5D6847FA4}" type="presParOf" srcId="{D70F584D-899E-4009-BBBB-2DB676A25A63}" destId="{EDCFA54F-F849-4F3A-9E83-A67DD27EBF93}" srcOrd="14" destOrd="0" presId="urn:microsoft.com/office/officeart/2005/8/layout/orgChart1"/>
    <dgm:cxn modelId="{25D9CA33-33BF-4943-B4B8-A59DBD9A03B3}" type="presParOf" srcId="{D70F584D-899E-4009-BBBB-2DB676A25A63}" destId="{6B2D4095-EAAB-4E06-8079-08F6CCE541C7}" srcOrd="15" destOrd="0" presId="urn:microsoft.com/office/officeart/2005/8/layout/orgChart1"/>
    <dgm:cxn modelId="{59ADFA30-C4F3-4A2B-B451-1078D26B4C65}" type="presParOf" srcId="{6B2D4095-EAAB-4E06-8079-08F6CCE541C7}" destId="{B0E6BCC8-D9A6-460C-A456-423959977352}" srcOrd="0" destOrd="0" presId="urn:microsoft.com/office/officeart/2005/8/layout/orgChart1"/>
    <dgm:cxn modelId="{2DB61E65-7B4C-4372-AF98-979E38A1ECDC}" type="presParOf" srcId="{B0E6BCC8-D9A6-460C-A456-423959977352}" destId="{A69D918A-BF99-4F95-ABC9-681887EDB154}" srcOrd="0" destOrd="0" presId="urn:microsoft.com/office/officeart/2005/8/layout/orgChart1"/>
    <dgm:cxn modelId="{FDE294C5-414F-46A9-A961-530D9CD943C7}" type="presParOf" srcId="{B0E6BCC8-D9A6-460C-A456-423959977352}" destId="{1DA6B05E-D888-45E0-8288-919EDC8CEF4E}" srcOrd="1" destOrd="0" presId="urn:microsoft.com/office/officeart/2005/8/layout/orgChart1"/>
    <dgm:cxn modelId="{0D6333F2-54AE-471C-BAA7-E016A46EA79D}" type="presParOf" srcId="{6B2D4095-EAAB-4E06-8079-08F6CCE541C7}" destId="{4C6C4D27-8E62-4E01-B6C8-430EF8C582D5}" srcOrd="1" destOrd="0" presId="urn:microsoft.com/office/officeart/2005/8/layout/orgChart1"/>
    <dgm:cxn modelId="{FE703D0E-11B3-4095-A5BA-548032A6665E}" type="presParOf" srcId="{4C6C4D27-8E62-4E01-B6C8-430EF8C582D5}" destId="{5750E3AA-C9F4-4A84-A208-0E97E6C7443C}" srcOrd="0" destOrd="0" presId="urn:microsoft.com/office/officeart/2005/8/layout/orgChart1"/>
    <dgm:cxn modelId="{09495E5B-9B91-401C-A4F8-C9853EFCBB5C}" type="presParOf" srcId="{4C6C4D27-8E62-4E01-B6C8-430EF8C582D5}" destId="{AF5E5F8D-D074-4A1B-B1A2-A771B2F03491}" srcOrd="1" destOrd="0" presId="urn:microsoft.com/office/officeart/2005/8/layout/orgChart1"/>
    <dgm:cxn modelId="{EEC17068-C5F6-4BD6-9A2C-D5133465A5CA}" type="presParOf" srcId="{AF5E5F8D-D074-4A1B-B1A2-A771B2F03491}" destId="{AC442636-B646-4430-8D9E-366657B04A4D}" srcOrd="0" destOrd="0" presId="urn:microsoft.com/office/officeart/2005/8/layout/orgChart1"/>
    <dgm:cxn modelId="{B98C9B7A-3498-4C05-B2A7-8D5E0E53E8CB}" type="presParOf" srcId="{AC442636-B646-4430-8D9E-366657B04A4D}" destId="{8AD85519-D0AF-404E-9987-49FB77710819}" srcOrd="0" destOrd="0" presId="urn:microsoft.com/office/officeart/2005/8/layout/orgChart1"/>
    <dgm:cxn modelId="{79C5E672-11B1-4303-BAE8-C96C002E81BA}" type="presParOf" srcId="{AC442636-B646-4430-8D9E-366657B04A4D}" destId="{5F19FCB1-5054-42E2-8C09-A66745FADDB9}" srcOrd="1" destOrd="0" presId="urn:microsoft.com/office/officeart/2005/8/layout/orgChart1"/>
    <dgm:cxn modelId="{F3E69D48-F05E-4019-BC89-98AA984699CE}" type="presParOf" srcId="{AF5E5F8D-D074-4A1B-B1A2-A771B2F03491}" destId="{AEFEC06B-81DB-44FE-BEC1-FD6BF44FCBF8}" srcOrd="1" destOrd="0" presId="urn:microsoft.com/office/officeart/2005/8/layout/orgChart1"/>
    <dgm:cxn modelId="{FBF40841-4484-4EA3-BE01-4CF413111960}" type="presParOf" srcId="{AF5E5F8D-D074-4A1B-B1A2-A771B2F03491}" destId="{8A8C9B79-CFC9-463D-A14D-393AED32456E}" srcOrd="2" destOrd="0" presId="urn:microsoft.com/office/officeart/2005/8/layout/orgChart1"/>
    <dgm:cxn modelId="{30C3B567-C593-42E1-AD6B-977EE2DF2E30}" type="presParOf" srcId="{4C6C4D27-8E62-4E01-B6C8-430EF8C582D5}" destId="{D4D6DE1F-001A-49F5-884B-FC4C583EF354}" srcOrd="2" destOrd="0" presId="urn:microsoft.com/office/officeart/2005/8/layout/orgChart1"/>
    <dgm:cxn modelId="{E52C9399-D60A-4D1D-9534-1868BB83B23E}" type="presParOf" srcId="{4C6C4D27-8E62-4E01-B6C8-430EF8C582D5}" destId="{F1F34116-1F75-4DF8-B40B-675EC1CA0661}" srcOrd="3" destOrd="0" presId="urn:microsoft.com/office/officeart/2005/8/layout/orgChart1"/>
    <dgm:cxn modelId="{594CAD26-EA47-4EE0-B7E3-4F9E93D4C39D}" type="presParOf" srcId="{F1F34116-1F75-4DF8-B40B-675EC1CA0661}" destId="{7CEEE416-A191-4A73-A8CC-E610E7263505}" srcOrd="0" destOrd="0" presId="urn:microsoft.com/office/officeart/2005/8/layout/orgChart1"/>
    <dgm:cxn modelId="{F6878C6C-8EA6-494F-857E-77F543AE0F3B}" type="presParOf" srcId="{7CEEE416-A191-4A73-A8CC-E610E7263505}" destId="{D5B038B2-1F9B-4386-8DFD-3AF36D01CA0A}" srcOrd="0" destOrd="0" presId="urn:microsoft.com/office/officeart/2005/8/layout/orgChart1"/>
    <dgm:cxn modelId="{E2B80092-005F-48CF-925B-DC1A3E13E491}" type="presParOf" srcId="{7CEEE416-A191-4A73-A8CC-E610E7263505}" destId="{D31F42A3-ECC4-4A1D-9F95-0B8D6E1AC2E2}" srcOrd="1" destOrd="0" presId="urn:microsoft.com/office/officeart/2005/8/layout/orgChart1"/>
    <dgm:cxn modelId="{7CF8B775-C1E6-44AE-A91B-7A6C0C17DEFC}" type="presParOf" srcId="{F1F34116-1F75-4DF8-B40B-675EC1CA0661}" destId="{8DD6D1A9-7AAA-4418-8632-1E58C48ABD5C}" srcOrd="1" destOrd="0" presId="urn:microsoft.com/office/officeart/2005/8/layout/orgChart1"/>
    <dgm:cxn modelId="{A5B700C6-E924-4159-BCD6-510DDB077320}" type="presParOf" srcId="{F1F34116-1F75-4DF8-B40B-675EC1CA0661}" destId="{A5E11004-93D6-4192-8523-9B1A379CC64E}" srcOrd="2" destOrd="0" presId="urn:microsoft.com/office/officeart/2005/8/layout/orgChart1"/>
    <dgm:cxn modelId="{20D91070-6FAE-4D6C-90C4-E6CA63FDC486}" type="presParOf" srcId="{4C6C4D27-8E62-4E01-B6C8-430EF8C582D5}" destId="{AF771010-D7FC-4332-BD5F-9C9F661674C7}" srcOrd="4" destOrd="0" presId="urn:microsoft.com/office/officeart/2005/8/layout/orgChart1"/>
    <dgm:cxn modelId="{BC91B928-DC29-43FA-AB21-9CE27F4A7339}" type="presParOf" srcId="{4C6C4D27-8E62-4E01-B6C8-430EF8C582D5}" destId="{03A58856-4D3C-410E-9258-3E23794D6928}" srcOrd="5" destOrd="0" presId="urn:microsoft.com/office/officeart/2005/8/layout/orgChart1"/>
    <dgm:cxn modelId="{125696BC-676D-4080-9C6A-7A08E699DED0}" type="presParOf" srcId="{03A58856-4D3C-410E-9258-3E23794D6928}" destId="{93C52DB2-13E6-4656-8986-DACF00AD5D78}" srcOrd="0" destOrd="0" presId="urn:microsoft.com/office/officeart/2005/8/layout/orgChart1"/>
    <dgm:cxn modelId="{ED713B5D-CC3C-4983-ABB8-D21939C81BC9}" type="presParOf" srcId="{93C52DB2-13E6-4656-8986-DACF00AD5D78}" destId="{07C5A402-4D45-4536-8679-C61EF199FD4A}" srcOrd="0" destOrd="0" presId="urn:microsoft.com/office/officeart/2005/8/layout/orgChart1"/>
    <dgm:cxn modelId="{B3910974-3173-49DE-A39E-7A7143907CA9}" type="presParOf" srcId="{93C52DB2-13E6-4656-8986-DACF00AD5D78}" destId="{B161DDD2-C21B-49FF-8A9E-688004CE0C39}" srcOrd="1" destOrd="0" presId="urn:microsoft.com/office/officeart/2005/8/layout/orgChart1"/>
    <dgm:cxn modelId="{F154318B-E604-46FC-8A4F-DE5272CF84B9}" type="presParOf" srcId="{03A58856-4D3C-410E-9258-3E23794D6928}" destId="{2111DDDA-993C-4D11-8EFA-8EB3FF429F36}" srcOrd="1" destOrd="0" presId="urn:microsoft.com/office/officeart/2005/8/layout/orgChart1"/>
    <dgm:cxn modelId="{4ACB3153-E021-4A52-B899-BF85FE58195E}" type="presParOf" srcId="{03A58856-4D3C-410E-9258-3E23794D6928}" destId="{2227E25F-58D0-47ED-858F-991B1DB15501}" srcOrd="2" destOrd="0" presId="urn:microsoft.com/office/officeart/2005/8/layout/orgChart1"/>
    <dgm:cxn modelId="{B3D573CE-A0DA-43CB-8D8A-5FA3388D9499}" type="presParOf" srcId="{6B2D4095-EAAB-4E06-8079-08F6CCE541C7}" destId="{1714979C-50C8-4302-B94E-72B5875C39DB}" srcOrd="2" destOrd="0" presId="urn:microsoft.com/office/officeart/2005/8/layout/orgChart1"/>
    <dgm:cxn modelId="{41CDE782-3B99-4B00-B2D1-9DF1E75DA6C0}" type="presParOf" srcId="{D70F584D-899E-4009-BBBB-2DB676A25A63}" destId="{AFA62FC3-A350-424B-9DD3-6175D4BAB39D}" srcOrd="16" destOrd="0" presId="urn:microsoft.com/office/officeart/2005/8/layout/orgChart1"/>
    <dgm:cxn modelId="{1AC0F343-0603-47C0-90BC-371A11D7ED37}" type="presParOf" srcId="{D70F584D-899E-4009-BBBB-2DB676A25A63}" destId="{C53D7392-2DDA-4DCE-87AD-BB5C311CA8D5}" srcOrd="17" destOrd="0" presId="urn:microsoft.com/office/officeart/2005/8/layout/orgChart1"/>
    <dgm:cxn modelId="{F1D5FBEA-A554-4EE6-B5CF-018400CF87E3}" type="presParOf" srcId="{C53D7392-2DDA-4DCE-87AD-BB5C311CA8D5}" destId="{E8078956-E38D-4498-A67A-8F06895DD2FE}" srcOrd="0" destOrd="0" presId="urn:microsoft.com/office/officeart/2005/8/layout/orgChart1"/>
    <dgm:cxn modelId="{61C0C9F2-B7C4-42F5-B2CD-C6CF466856F4}" type="presParOf" srcId="{E8078956-E38D-4498-A67A-8F06895DD2FE}" destId="{C02A97DD-BC08-4F2F-9D3C-824984FA1518}" srcOrd="0" destOrd="0" presId="urn:microsoft.com/office/officeart/2005/8/layout/orgChart1"/>
    <dgm:cxn modelId="{8B21143F-003F-4088-8AAA-9F8A71C5AB46}" type="presParOf" srcId="{E8078956-E38D-4498-A67A-8F06895DD2FE}" destId="{BBE43DEE-AF43-4F09-9B17-72A7AC8351DE}" srcOrd="1" destOrd="0" presId="urn:microsoft.com/office/officeart/2005/8/layout/orgChart1"/>
    <dgm:cxn modelId="{BF9284D2-6FAD-4BDA-AA9F-A072EEF7497E}" type="presParOf" srcId="{C53D7392-2DDA-4DCE-87AD-BB5C311CA8D5}" destId="{8C603F0F-38E9-415E-A0A4-BBE3F0A49D1F}" srcOrd="1" destOrd="0" presId="urn:microsoft.com/office/officeart/2005/8/layout/orgChart1"/>
    <dgm:cxn modelId="{561D47BD-9DCF-4E30-A2D2-9B63BF58E145}" type="presParOf" srcId="{8C603F0F-38E9-415E-A0A4-BBE3F0A49D1F}" destId="{7383A649-47DD-4F64-B64D-58A0C9DC5344}" srcOrd="0" destOrd="0" presId="urn:microsoft.com/office/officeart/2005/8/layout/orgChart1"/>
    <dgm:cxn modelId="{43C22BA8-C352-4D16-BB3A-6B02FD38DA47}" type="presParOf" srcId="{8C603F0F-38E9-415E-A0A4-BBE3F0A49D1F}" destId="{A6A3671A-875E-464E-B579-7D53EE5D8B2B}" srcOrd="1" destOrd="0" presId="urn:microsoft.com/office/officeart/2005/8/layout/orgChart1"/>
    <dgm:cxn modelId="{C9A82319-48D2-442B-8F7A-2CD578826A3D}" type="presParOf" srcId="{A6A3671A-875E-464E-B579-7D53EE5D8B2B}" destId="{762BAE98-2750-499F-AE85-49A5A21FEF31}" srcOrd="0" destOrd="0" presId="urn:microsoft.com/office/officeart/2005/8/layout/orgChart1"/>
    <dgm:cxn modelId="{EFD0C384-8C33-4C12-91D9-05856706FCF0}" type="presParOf" srcId="{762BAE98-2750-499F-AE85-49A5A21FEF31}" destId="{E9CBAAF1-F60E-4BA7-957F-EEAB221C17BB}" srcOrd="0" destOrd="0" presId="urn:microsoft.com/office/officeart/2005/8/layout/orgChart1"/>
    <dgm:cxn modelId="{08744364-EBCF-4F85-8B3D-892D9DC737D6}" type="presParOf" srcId="{762BAE98-2750-499F-AE85-49A5A21FEF31}" destId="{C9611ED0-1A49-46EC-B11C-4868050C8833}" srcOrd="1" destOrd="0" presId="urn:microsoft.com/office/officeart/2005/8/layout/orgChart1"/>
    <dgm:cxn modelId="{D8199E98-B88D-48FD-9795-B39A3CB86DFB}" type="presParOf" srcId="{A6A3671A-875E-464E-B579-7D53EE5D8B2B}" destId="{19F6FF04-85C3-429A-A48F-1192A4ED77A8}" srcOrd="1" destOrd="0" presId="urn:microsoft.com/office/officeart/2005/8/layout/orgChart1"/>
    <dgm:cxn modelId="{D9B3E751-9546-4421-A53B-B410C56F6918}" type="presParOf" srcId="{A6A3671A-875E-464E-B579-7D53EE5D8B2B}" destId="{7F72C1CD-5B9C-4058-81B5-2487D9F034ED}" srcOrd="2" destOrd="0" presId="urn:microsoft.com/office/officeart/2005/8/layout/orgChart1"/>
    <dgm:cxn modelId="{35DAD2FD-2656-4CD8-B7FA-58D6FFEFC5D5}" type="presParOf" srcId="{8C603F0F-38E9-415E-A0A4-BBE3F0A49D1F}" destId="{40FB1267-584B-4FC8-AAA6-647BA9F1C344}" srcOrd="2" destOrd="0" presId="urn:microsoft.com/office/officeart/2005/8/layout/orgChart1"/>
    <dgm:cxn modelId="{8E4CAF08-1F0C-47C4-B91D-8AEAB687F688}" type="presParOf" srcId="{8C603F0F-38E9-415E-A0A4-BBE3F0A49D1F}" destId="{BF038069-15A1-4F2F-8A6F-195527A2669B}" srcOrd="3" destOrd="0" presId="urn:microsoft.com/office/officeart/2005/8/layout/orgChart1"/>
    <dgm:cxn modelId="{D3CB9B85-42F1-405B-A92F-7F50CF95DCF6}" type="presParOf" srcId="{BF038069-15A1-4F2F-8A6F-195527A2669B}" destId="{BEC6FADA-BA8E-45DD-8589-FBC3ABB15FC9}" srcOrd="0" destOrd="0" presId="urn:microsoft.com/office/officeart/2005/8/layout/orgChart1"/>
    <dgm:cxn modelId="{D3D5D304-A9AA-4E82-9E27-03D13B0CC9C0}" type="presParOf" srcId="{BEC6FADA-BA8E-45DD-8589-FBC3ABB15FC9}" destId="{84B27923-8371-43B8-8340-7E3B00BB551E}" srcOrd="0" destOrd="0" presId="urn:microsoft.com/office/officeart/2005/8/layout/orgChart1"/>
    <dgm:cxn modelId="{EE57D1F3-DFE9-4A38-9C6E-EF1BCB35283D}" type="presParOf" srcId="{BEC6FADA-BA8E-45DD-8589-FBC3ABB15FC9}" destId="{C8AEA25C-871C-4471-BCEA-AE3ABF31845B}" srcOrd="1" destOrd="0" presId="urn:microsoft.com/office/officeart/2005/8/layout/orgChart1"/>
    <dgm:cxn modelId="{CB0CE3E8-8C16-48A3-B89F-3DAC08B2CFFC}" type="presParOf" srcId="{BF038069-15A1-4F2F-8A6F-195527A2669B}" destId="{EA93DE87-81F0-4E27-8D63-FD54CF0A0E35}" srcOrd="1" destOrd="0" presId="urn:microsoft.com/office/officeart/2005/8/layout/orgChart1"/>
    <dgm:cxn modelId="{E96D7824-35DF-44B5-93AC-3B91E772B45C}" type="presParOf" srcId="{BF038069-15A1-4F2F-8A6F-195527A2669B}" destId="{9FBDD3FC-3253-4E29-BA53-0AA1E54C63D5}" srcOrd="2" destOrd="0" presId="urn:microsoft.com/office/officeart/2005/8/layout/orgChart1"/>
    <dgm:cxn modelId="{D1B969B3-0CE3-46FE-BEE6-C043EA251D2D}" type="presParOf" srcId="{8C603F0F-38E9-415E-A0A4-BBE3F0A49D1F}" destId="{7000F579-8AC3-4711-9A81-43E6BDEBABFF}" srcOrd="4" destOrd="0" presId="urn:microsoft.com/office/officeart/2005/8/layout/orgChart1"/>
    <dgm:cxn modelId="{AAC3F5C8-D429-47D0-A56F-FAEBEED443EC}" type="presParOf" srcId="{8C603F0F-38E9-415E-A0A4-BBE3F0A49D1F}" destId="{81924B87-F307-4250-9280-D51D937168F6}" srcOrd="5" destOrd="0" presId="urn:microsoft.com/office/officeart/2005/8/layout/orgChart1"/>
    <dgm:cxn modelId="{F9525B76-7FA4-4151-8CDB-968D98489C79}" type="presParOf" srcId="{81924B87-F307-4250-9280-D51D937168F6}" destId="{3FADCB76-51C5-4691-913F-3692EDE96B59}" srcOrd="0" destOrd="0" presId="urn:microsoft.com/office/officeart/2005/8/layout/orgChart1"/>
    <dgm:cxn modelId="{5747365A-B22C-4E68-9925-EA86ADD01F2A}" type="presParOf" srcId="{3FADCB76-51C5-4691-913F-3692EDE96B59}" destId="{BD82C522-00DF-4E19-A80B-7B831D9546DB}" srcOrd="0" destOrd="0" presId="urn:microsoft.com/office/officeart/2005/8/layout/orgChart1"/>
    <dgm:cxn modelId="{2F2E3344-FEE5-4B49-B414-77F7864937A5}" type="presParOf" srcId="{3FADCB76-51C5-4691-913F-3692EDE96B59}" destId="{2D88532C-3AD9-435D-BA5E-6DEDF011BA05}" srcOrd="1" destOrd="0" presId="urn:microsoft.com/office/officeart/2005/8/layout/orgChart1"/>
    <dgm:cxn modelId="{F42C498F-26E1-4812-9BEF-6073E2F26CBF}" type="presParOf" srcId="{81924B87-F307-4250-9280-D51D937168F6}" destId="{5DE783AD-0327-445B-83E0-103510659CB8}" srcOrd="1" destOrd="0" presId="urn:microsoft.com/office/officeart/2005/8/layout/orgChart1"/>
    <dgm:cxn modelId="{0F1797D9-68D9-4EE7-B073-BEFE168BAC16}" type="presParOf" srcId="{81924B87-F307-4250-9280-D51D937168F6}" destId="{5907CD1E-669F-48AB-AECC-B1BA583B8129}" srcOrd="2" destOrd="0" presId="urn:microsoft.com/office/officeart/2005/8/layout/orgChart1"/>
    <dgm:cxn modelId="{71BD2ED4-F64B-455F-9C38-1B2136F6780B}" type="presParOf" srcId="{C53D7392-2DDA-4DCE-87AD-BB5C311CA8D5}" destId="{E3EB7D0A-A723-40E9-BCE3-FB19EF2CA36C}" srcOrd="2" destOrd="0" presId="urn:microsoft.com/office/officeart/2005/8/layout/orgChart1"/>
    <dgm:cxn modelId="{6FC9D923-11E5-457C-BAFE-5ACC78C43FD1}" type="presParOf" srcId="{9B45BAB4-6957-4D2D-98C9-3EA274F9912B}" destId="{80787FF4-A4ED-42B0-BB29-C0A2D1616B9C}" srcOrd="2" destOrd="0" presId="urn:microsoft.com/office/officeart/2005/8/layout/orgChart1"/>
    <dgm:cxn modelId="{E93FED4C-CC5E-4ADC-A231-249B7CD096F4}" type="presParOf" srcId="{977D833E-1D10-4E08-8028-65A3F26945B3}" destId="{B0C88887-69EC-4C98-9EE7-C60CB47D19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r>
            <a:rPr lang="es-ES_tradnl" sz="1200" dirty="0"/>
            <a:t>Dirección General</a:t>
          </a:r>
          <a:endParaRPr lang="es-MX" sz="1200" dirty="0"/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endParaRPr lang="es-MX" sz="1200"/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endParaRPr lang="es-MX" sz="1200"/>
        </a:p>
      </dgm:t>
    </dgm:pt>
    <dgm:pt modelId="{0552865D-0266-4242-AA24-334F07E24ACF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Consejería Jurídica y titular de la unidad de transparencia</a:t>
          </a:r>
          <a:endParaRPr lang="es-MX" sz="1100" dirty="0"/>
        </a:p>
      </dgm:t>
    </dgm:pt>
    <dgm:pt modelId="{D8CB4E28-54CA-42E1-9714-DB199F6AD2C2}" type="parTrans" cxnId="{E75D8718-0DEF-403D-BFE6-5FAFD67FE25D}">
      <dgm:prSet/>
      <dgm:spPr/>
      <dgm:t>
        <a:bodyPr/>
        <a:lstStyle/>
        <a:p>
          <a:endParaRPr lang="es-MX" sz="1200"/>
        </a:p>
      </dgm:t>
    </dgm:pt>
    <dgm:pt modelId="{F0A5CC80-9A9A-45D7-B3C2-B1A99B5ADE61}" type="sibTrans" cxnId="{E75D8718-0DEF-403D-BFE6-5FAFD67FE25D}">
      <dgm:prSet/>
      <dgm:spPr/>
      <dgm:t>
        <a:bodyPr/>
        <a:lstStyle/>
        <a:p>
          <a:endParaRPr lang="es-MX" sz="1200"/>
        </a:p>
      </dgm:t>
    </dgm:pt>
    <dgm:pt modelId="{280C8289-253B-4756-9336-F8349F5EA36E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Archivos</a:t>
          </a:r>
          <a:endParaRPr lang="es-MX" sz="1100" dirty="0"/>
        </a:p>
      </dgm:t>
    </dgm:pt>
    <dgm:pt modelId="{A19E97B8-5204-44BC-BB7E-0388EF27C8E2}" type="parTrans" cxnId="{CC9EE9D0-9A1E-4016-8886-8CECA1F7264F}">
      <dgm:prSet/>
      <dgm:spPr/>
      <dgm:t>
        <a:bodyPr/>
        <a:lstStyle/>
        <a:p>
          <a:endParaRPr lang="es-MX" sz="1200"/>
        </a:p>
      </dgm:t>
    </dgm:pt>
    <dgm:pt modelId="{16DDCCEF-EB47-4EE6-B661-B8D777B11E4E}" type="sibTrans" cxnId="{CC9EE9D0-9A1E-4016-8886-8CECA1F7264F}">
      <dgm:prSet/>
      <dgm:spPr/>
      <dgm:t>
        <a:bodyPr/>
        <a:lstStyle/>
        <a:p>
          <a:endParaRPr lang="es-MX" sz="1200"/>
        </a:p>
      </dgm:t>
    </dgm:pt>
    <dgm:pt modelId="{74BA7660-5352-4395-8EC9-996197910E70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Comunicación Social</a:t>
          </a:r>
          <a:endParaRPr lang="es-MX" sz="1100" dirty="0"/>
        </a:p>
      </dgm:t>
    </dgm:pt>
    <dgm:pt modelId="{2723199F-D6F2-4E7E-A541-E60BAF0B3623}" type="parTrans" cxnId="{75DE42ED-C1F4-4755-AE44-3E13A6F1021B}">
      <dgm:prSet/>
      <dgm:spPr/>
      <dgm:t>
        <a:bodyPr/>
        <a:lstStyle/>
        <a:p>
          <a:endParaRPr lang="es-MX" sz="1200"/>
        </a:p>
      </dgm:t>
    </dgm:pt>
    <dgm:pt modelId="{B2672F9D-F6D2-48A5-8FAD-25F78C0BC2EE}" type="sibTrans" cxnId="{75DE42ED-C1F4-4755-AE44-3E13A6F1021B}">
      <dgm:prSet/>
      <dgm:spPr/>
      <dgm:t>
        <a:bodyPr/>
        <a:lstStyle/>
        <a:p>
          <a:endParaRPr lang="es-MX" sz="1200"/>
        </a:p>
      </dgm:t>
    </dgm:pt>
    <dgm:pt modelId="{E0C30ED9-97D2-4DBD-A0A2-23725A0B68A3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Proyectos Estratégicos</a:t>
          </a:r>
          <a:endParaRPr lang="es-MX" sz="1100" dirty="0"/>
        </a:p>
      </dgm:t>
    </dgm:pt>
    <dgm:pt modelId="{6E6C9469-59F0-473D-863E-E4AC1E477A77}" type="parTrans" cxnId="{B1141B6D-89FD-49A9-99FE-9E8BA22F717B}">
      <dgm:prSet/>
      <dgm:spPr/>
      <dgm:t>
        <a:bodyPr/>
        <a:lstStyle/>
        <a:p>
          <a:endParaRPr lang="es-MX" sz="1200"/>
        </a:p>
      </dgm:t>
    </dgm:pt>
    <dgm:pt modelId="{0C5C3F49-2B33-46F8-83BF-0F583DF64435}" type="sibTrans" cxnId="{B1141B6D-89FD-49A9-99FE-9E8BA22F717B}">
      <dgm:prSet/>
      <dgm:spPr/>
      <dgm:t>
        <a:bodyPr/>
        <a:lstStyle/>
        <a:p>
          <a:endParaRPr lang="es-MX" sz="1200"/>
        </a:p>
      </dgm:t>
    </dgm:pt>
    <dgm:pt modelId="{AAE4BB2E-ED4B-4B99-B3CD-FFAAA0BE594B}">
      <dgm:prSet phldrT="[Texto]" custT="1"/>
      <dgm:spPr/>
      <dgm:t>
        <a:bodyPr/>
        <a:lstStyle/>
        <a:p>
          <a:r>
            <a:rPr lang="es-ES_tradnl" sz="1200" dirty="0"/>
            <a:t>Secretaría Privada</a:t>
          </a:r>
          <a:endParaRPr lang="es-MX" sz="1200" dirty="0"/>
        </a:p>
      </dgm:t>
    </dgm:pt>
    <dgm:pt modelId="{1648C722-D42B-462A-8A3E-C65CC336CE89}" type="parTrans" cxnId="{750E6F4D-FBAF-4A0C-ABE5-8A2B0A1C60DC}">
      <dgm:prSet/>
      <dgm:spPr/>
      <dgm:t>
        <a:bodyPr/>
        <a:lstStyle/>
        <a:p>
          <a:endParaRPr lang="es-MX"/>
        </a:p>
      </dgm:t>
    </dgm:pt>
    <dgm:pt modelId="{7FD05333-75DF-477F-913F-C33BED3A7185}" type="sibTrans" cxnId="{750E6F4D-FBAF-4A0C-ABE5-8A2B0A1C60DC}">
      <dgm:prSet/>
      <dgm:spPr/>
      <dgm:t>
        <a:bodyPr/>
        <a:lstStyle/>
        <a:p>
          <a:endParaRPr lang="es-MX"/>
        </a:p>
      </dgm:t>
    </dgm:pt>
    <dgm:pt modelId="{534CA9D5-BC67-4A0D-9198-DB61E8B91032}">
      <dgm:prSet phldrT="[Texto]" custT="1"/>
      <dgm:spPr/>
      <dgm:t>
        <a:bodyPr/>
        <a:lstStyle/>
        <a:p>
          <a:r>
            <a:rPr lang="es-ES_tradnl" sz="1100" dirty="0"/>
            <a:t>Secretaría Particular</a:t>
          </a:r>
          <a:endParaRPr lang="es-MX" sz="1200" dirty="0"/>
        </a:p>
      </dgm:t>
    </dgm:pt>
    <dgm:pt modelId="{A89C5996-DEF1-414C-BFDB-28C9A5F3C9D3}" type="parTrans" cxnId="{2066372F-0765-40D1-8976-A19B17E767E9}">
      <dgm:prSet/>
      <dgm:spPr/>
      <dgm:t>
        <a:bodyPr/>
        <a:lstStyle/>
        <a:p>
          <a:endParaRPr lang="es-MX"/>
        </a:p>
      </dgm:t>
    </dgm:pt>
    <dgm:pt modelId="{8FF5393E-F201-4F82-BCC4-A4FD3FB6E639}" type="sibTrans" cxnId="{2066372F-0765-40D1-8976-A19B17E767E9}">
      <dgm:prSet/>
      <dgm:spPr/>
      <dgm:t>
        <a:bodyPr/>
        <a:lstStyle/>
        <a:p>
          <a:endParaRPr lang="es-MX"/>
        </a:p>
      </dgm:t>
    </dgm:pt>
    <dgm:pt modelId="{9C65709A-735C-4509-A47E-3E0193AFE3F1}">
      <dgm:prSet custT="1"/>
      <dgm:spPr/>
      <dgm:t>
        <a:bodyPr/>
        <a:lstStyle/>
        <a:p>
          <a:r>
            <a:rPr lang="es-ES_tradnl" sz="1100" dirty="0"/>
            <a:t>Coordinación de Atención al Público</a:t>
          </a:r>
          <a:endParaRPr lang="es-MX" sz="1100" dirty="0"/>
        </a:p>
      </dgm:t>
    </dgm:pt>
    <dgm:pt modelId="{CC6C7CA1-E72C-4665-AC36-5387B919C481}" type="parTrans" cxnId="{264BA7EB-897F-4DBD-A0C3-AD3916A6BDCF}">
      <dgm:prSet/>
      <dgm:spPr/>
      <dgm:t>
        <a:bodyPr/>
        <a:lstStyle/>
        <a:p>
          <a:endParaRPr lang="es-MX"/>
        </a:p>
      </dgm:t>
    </dgm:pt>
    <dgm:pt modelId="{C92F7204-FBA3-41F3-81B7-909A635006DE}" type="sibTrans" cxnId="{264BA7EB-897F-4DBD-A0C3-AD3916A6BDCF}">
      <dgm:prSet/>
      <dgm:spPr/>
      <dgm:t>
        <a:bodyPr/>
        <a:lstStyle/>
        <a:p>
          <a:endParaRPr lang="es-MX"/>
        </a:p>
      </dgm:t>
    </dgm:pt>
    <dgm:pt modelId="{32E48D83-5424-443E-9329-3E5D0DC68A08}" type="pres">
      <dgm:prSet presAssocID="{6C6E625E-1C58-44E2-977E-8E36C16B54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21F00C-E2E8-4ADD-9D82-6F04D8DECFD3}" type="pres">
      <dgm:prSet presAssocID="{FCCD1397-F22B-4B9C-A620-FBC42FD9750E}" presName="hierRoot1" presStyleCnt="0"/>
      <dgm:spPr/>
    </dgm:pt>
    <dgm:pt modelId="{5D74FDF1-52A1-4CB9-B727-E6BACD6D6A93}" type="pres">
      <dgm:prSet presAssocID="{FCCD1397-F22B-4B9C-A620-FBC42FD9750E}" presName="composite" presStyleCnt="0"/>
      <dgm:spPr/>
    </dgm:pt>
    <dgm:pt modelId="{D7BEBBD2-2188-45B5-A066-DF2673EBB12F}" type="pres">
      <dgm:prSet presAssocID="{FCCD1397-F22B-4B9C-A620-FBC42FD9750E}" presName="background" presStyleLbl="node0" presStyleIdx="0" presStyleCnt="1"/>
      <dgm:spPr/>
    </dgm:pt>
    <dgm:pt modelId="{EF685B87-9199-4448-A01A-6F0DC27F7084}" type="pres">
      <dgm:prSet presAssocID="{FCCD1397-F22B-4B9C-A620-FBC42FD9750E}" presName="text" presStyleLbl="fgAcc0" presStyleIdx="0" presStyleCnt="1">
        <dgm:presLayoutVars>
          <dgm:chPref val="3"/>
        </dgm:presLayoutVars>
      </dgm:prSet>
      <dgm:spPr/>
    </dgm:pt>
    <dgm:pt modelId="{400A204E-48F2-472A-B432-C9A29E48135A}" type="pres">
      <dgm:prSet presAssocID="{FCCD1397-F22B-4B9C-A620-FBC42FD9750E}" presName="hierChild2" presStyleCnt="0"/>
      <dgm:spPr/>
    </dgm:pt>
    <dgm:pt modelId="{20C97C50-9EE2-4AD4-9758-19E58A64A911}" type="pres">
      <dgm:prSet presAssocID="{1648C722-D42B-462A-8A3E-C65CC336CE89}" presName="Name10" presStyleLbl="parChTrans1D2" presStyleIdx="0" presStyleCnt="2"/>
      <dgm:spPr/>
    </dgm:pt>
    <dgm:pt modelId="{9AA5C9AA-D4CE-4B72-BEFB-430DFE9FC393}" type="pres">
      <dgm:prSet presAssocID="{AAE4BB2E-ED4B-4B99-B3CD-FFAAA0BE594B}" presName="hierRoot2" presStyleCnt="0"/>
      <dgm:spPr/>
    </dgm:pt>
    <dgm:pt modelId="{4EF1E5A1-7DD2-48DD-9BFE-3BE5428E14F9}" type="pres">
      <dgm:prSet presAssocID="{AAE4BB2E-ED4B-4B99-B3CD-FFAAA0BE594B}" presName="composite2" presStyleCnt="0"/>
      <dgm:spPr/>
    </dgm:pt>
    <dgm:pt modelId="{BFF1D65E-F123-4510-BFD9-FBCA4260ED43}" type="pres">
      <dgm:prSet presAssocID="{AAE4BB2E-ED4B-4B99-B3CD-FFAAA0BE594B}" presName="background2" presStyleLbl="node2" presStyleIdx="0" presStyleCnt="2"/>
      <dgm:spPr/>
    </dgm:pt>
    <dgm:pt modelId="{9E50D233-6C96-40DE-9BE3-B6205B045A40}" type="pres">
      <dgm:prSet presAssocID="{AAE4BB2E-ED4B-4B99-B3CD-FFAAA0BE594B}" presName="text2" presStyleLbl="fgAcc2" presStyleIdx="0" presStyleCnt="2">
        <dgm:presLayoutVars>
          <dgm:chPref val="3"/>
        </dgm:presLayoutVars>
      </dgm:prSet>
      <dgm:spPr/>
    </dgm:pt>
    <dgm:pt modelId="{F37569D6-F4B6-4799-A942-664EAD959B26}" type="pres">
      <dgm:prSet presAssocID="{AAE4BB2E-ED4B-4B99-B3CD-FFAAA0BE594B}" presName="hierChild3" presStyleCnt="0"/>
      <dgm:spPr/>
    </dgm:pt>
    <dgm:pt modelId="{3F5E4701-0B13-445F-839E-876DEFB35BD4}" type="pres">
      <dgm:prSet presAssocID="{A89C5996-DEF1-414C-BFDB-28C9A5F3C9D3}" presName="Name10" presStyleLbl="parChTrans1D2" presStyleIdx="1" presStyleCnt="2"/>
      <dgm:spPr/>
    </dgm:pt>
    <dgm:pt modelId="{BD5260C2-6E42-42B9-AD5D-3F65F84A1AF3}" type="pres">
      <dgm:prSet presAssocID="{534CA9D5-BC67-4A0D-9198-DB61E8B91032}" presName="hierRoot2" presStyleCnt="0"/>
      <dgm:spPr/>
    </dgm:pt>
    <dgm:pt modelId="{94C2554E-6E91-4354-84FE-F5E9D2ED62DA}" type="pres">
      <dgm:prSet presAssocID="{534CA9D5-BC67-4A0D-9198-DB61E8B91032}" presName="composite2" presStyleCnt="0"/>
      <dgm:spPr/>
    </dgm:pt>
    <dgm:pt modelId="{D5E50343-E7D6-46E6-B35D-24ED0DB78863}" type="pres">
      <dgm:prSet presAssocID="{534CA9D5-BC67-4A0D-9198-DB61E8B91032}" presName="background2" presStyleLbl="node2" presStyleIdx="1" presStyleCnt="2"/>
      <dgm:spPr/>
    </dgm:pt>
    <dgm:pt modelId="{6C55E5BA-3FF9-43A3-9464-628C08CE065F}" type="pres">
      <dgm:prSet presAssocID="{534CA9D5-BC67-4A0D-9198-DB61E8B91032}" presName="text2" presStyleLbl="fgAcc2" presStyleIdx="1" presStyleCnt="2">
        <dgm:presLayoutVars>
          <dgm:chPref val="3"/>
        </dgm:presLayoutVars>
      </dgm:prSet>
      <dgm:spPr/>
    </dgm:pt>
    <dgm:pt modelId="{29A0D025-EE03-40E8-8F2A-C4509AC848A8}" type="pres">
      <dgm:prSet presAssocID="{534CA9D5-BC67-4A0D-9198-DB61E8B91032}" presName="hierChild3" presStyleCnt="0"/>
      <dgm:spPr/>
    </dgm:pt>
    <dgm:pt modelId="{B197C4A4-6E20-45AB-BDF4-5B48F9E7BB3A}" type="pres">
      <dgm:prSet presAssocID="{D8CB4E28-54CA-42E1-9714-DB199F6AD2C2}" presName="Name17" presStyleLbl="parChTrans1D3" presStyleIdx="0" presStyleCnt="5"/>
      <dgm:spPr/>
    </dgm:pt>
    <dgm:pt modelId="{00AC00E3-CAE3-400C-91A0-ED851279D2D4}" type="pres">
      <dgm:prSet presAssocID="{0552865D-0266-4242-AA24-334F07E24ACF}" presName="hierRoot3" presStyleCnt="0"/>
      <dgm:spPr/>
    </dgm:pt>
    <dgm:pt modelId="{5863DB37-2274-4AFA-8712-5D4BECC2487E}" type="pres">
      <dgm:prSet presAssocID="{0552865D-0266-4242-AA24-334F07E24ACF}" presName="composite3" presStyleCnt="0"/>
      <dgm:spPr/>
    </dgm:pt>
    <dgm:pt modelId="{A04E739C-76A1-4944-BDF3-9B07856A2CF5}" type="pres">
      <dgm:prSet presAssocID="{0552865D-0266-4242-AA24-334F07E24ACF}" presName="background3" presStyleLbl="node3" presStyleIdx="0" presStyleCnt="5"/>
      <dgm:spPr/>
    </dgm:pt>
    <dgm:pt modelId="{94DD7DB1-A97A-4880-9CF6-1652677529A5}" type="pres">
      <dgm:prSet presAssocID="{0552865D-0266-4242-AA24-334F07E24ACF}" presName="text3" presStyleLbl="fgAcc3" presStyleIdx="0" presStyleCnt="5">
        <dgm:presLayoutVars>
          <dgm:chPref val="3"/>
        </dgm:presLayoutVars>
      </dgm:prSet>
      <dgm:spPr/>
    </dgm:pt>
    <dgm:pt modelId="{ED9951CB-7AA9-49D0-A8A6-30F052657D93}" type="pres">
      <dgm:prSet presAssocID="{0552865D-0266-4242-AA24-334F07E24ACF}" presName="hierChild4" presStyleCnt="0"/>
      <dgm:spPr/>
    </dgm:pt>
    <dgm:pt modelId="{62DB55FE-C616-4F93-B229-D916021B8C3A}" type="pres">
      <dgm:prSet presAssocID="{A19E97B8-5204-44BC-BB7E-0388EF27C8E2}" presName="Name17" presStyleLbl="parChTrans1D3" presStyleIdx="1" presStyleCnt="5"/>
      <dgm:spPr/>
    </dgm:pt>
    <dgm:pt modelId="{F6E80AFC-92FA-4F7B-8DC1-CD9F1AE01F3F}" type="pres">
      <dgm:prSet presAssocID="{280C8289-253B-4756-9336-F8349F5EA36E}" presName="hierRoot3" presStyleCnt="0"/>
      <dgm:spPr/>
    </dgm:pt>
    <dgm:pt modelId="{40A873E5-67E0-46A5-B2D7-EEFDCF47105B}" type="pres">
      <dgm:prSet presAssocID="{280C8289-253B-4756-9336-F8349F5EA36E}" presName="composite3" presStyleCnt="0"/>
      <dgm:spPr/>
    </dgm:pt>
    <dgm:pt modelId="{050594C4-FB3D-4CBB-9B39-069CB258EB57}" type="pres">
      <dgm:prSet presAssocID="{280C8289-253B-4756-9336-F8349F5EA36E}" presName="background3" presStyleLbl="node3" presStyleIdx="1" presStyleCnt="5"/>
      <dgm:spPr/>
    </dgm:pt>
    <dgm:pt modelId="{FF7EE3B4-360C-407C-8545-6F1E100D70FF}" type="pres">
      <dgm:prSet presAssocID="{280C8289-253B-4756-9336-F8349F5EA36E}" presName="text3" presStyleLbl="fgAcc3" presStyleIdx="1" presStyleCnt="5">
        <dgm:presLayoutVars>
          <dgm:chPref val="3"/>
        </dgm:presLayoutVars>
      </dgm:prSet>
      <dgm:spPr/>
    </dgm:pt>
    <dgm:pt modelId="{F9087DA8-8071-4BB0-9106-05AEE6B2928A}" type="pres">
      <dgm:prSet presAssocID="{280C8289-253B-4756-9336-F8349F5EA36E}" presName="hierChild4" presStyleCnt="0"/>
      <dgm:spPr/>
    </dgm:pt>
    <dgm:pt modelId="{DCADD699-20D1-44FC-9EB6-F4C9431CDB86}" type="pres">
      <dgm:prSet presAssocID="{2723199F-D6F2-4E7E-A541-E60BAF0B3623}" presName="Name17" presStyleLbl="parChTrans1D3" presStyleIdx="2" presStyleCnt="5"/>
      <dgm:spPr/>
    </dgm:pt>
    <dgm:pt modelId="{5F99EE91-E0CD-4EE4-920D-243A2062CA51}" type="pres">
      <dgm:prSet presAssocID="{74BA7660-5352-4395-8EC9-996197910E70}" presName="hierRoot3" presStyleCnt="0"/>
      <dgm:spPr/>
    </dgm:pt>
    <dgm:pt modelId="{C1C9B7A7-522E-44FA-B569-3E2D44DCDFC4}" type="pres">
      <dgm:prSet presAssocID="{74BA7660-5352-4395-8EC9-996197910E70}" presName="composite3" presStyleCnt="0"/>
      <dgm:spPr/>
    </dgm:pt>
    <dgm:pt modelId="{D73683D3-F6BB-448F-A898-C18755413651}" type="pres">
      <dgm:prSet presAssocID="{74BA7660-5352-4395-8EC9-996197910E70}" presName="background3" presStyleLbl="node3" presStyleIdx="2" presStyleCnt="5"/>
      <dgm:spPr/>
    </dgm:pt>
    <dgm:pt modelId="{EC62CDF7-FAB0-4D7A-A466-5C1BA6752471}" type="pres">
      <dgm:prSet presAssocID="{74BA7660-5352-4395-8EC9-996197910E70}" presName="text3" presStyleLbl="fgAcc3" presStyleIdx="2" presStyleCnt="5">
        <dgm:presLayoutVars>
          <dgm:chPref val="3"/>
        </dgm:presLayoutVars>
      </dgm:prSet>
      <dgm:spPr/>
    </dgm:pt>
    <dgm:pt modelId="{D721A870-6F83-4C88-BB6C-A0DED9574300}" type="pres">
      <dgm:prSet presAssocID="{74BA7660-5352-4395-8EC9-996197910E70}" presName="hierChild4" presStyleCnt="0"/>
      <dgm:spPr/>
    </dgm:pt>
    <dgm:pt modelId="{79646D23-F532-4EA6-A0EB-2C88399CAFFF}" type="pres">
      <dgm:prSet presAssocID="{6E6C9469-59F0-473D-863E-E4AC1E477A77}" presName="Name17" presStyleLbl="parChTrans1D3" presStyleIdx="3" presStyleCnt="5"/>
      <dgm:spPr/>
    </dgm:pt>
    <dgm:pt modelId="{E8F02B85-52B9-46C0-8539-B0FD90D16F60}" type="pres">
      <dgm:prSet presAssocID="{E0C30ED9-97D2-4DBD-A0A2-23725A0B68A3}" presName="hierRoot3" presStyleCnt="0"/>
      <dgm:spPr/>
    </dgm:pt>
    <dgm:pt modelId="{67764E86-8977-420C-AD37-DE138BBD72BE}" type="pres">
      <dgm:prSet presAssocID="{E0C30ED9-97D2-4DBD-A0A2-23725A0B68A3}" presName="composite3" presStyleCnt="0"/>
      <dgm:spPr/>
    </dgm:pt>
    <dgm:pt modelId="{E5EFE6D9-E423-44B3-9FF7-17B2806EF280}" type="pres">
      <dgm:prSet presAssocID="{E0C30ED9-97D2-4DBD-A0A2-23725A0B68A3}" presName="background3" presStyleLbl="node3" presStyleIdx="3" presStyleCnt="5"/>
      <dgm:spPr/>
    </dgm:pt>
    <dgm:pt modelId="{BAB6737D-AE52-4FC6-99D3-83121000CF40}" type="pres">
      <dgm:prSet presAssocID="{E0C30ED9-97D2-4DBD-A0A2-23725A0B68A3}" presName="text3" presStyleLbl="fgAcc3" presStyleIdx="3" presStyleCnt="5">
        <dgm:presLayoutVars>
          <dgm:chPref val="3"/>
        </dgm:presLayoutVars>
      </dgm:prSet>
      <dgm:spPr/>
    </dgm:pt>
    <dgm:pt modelId="{11213FC2-CF5F-460F-812B-DA6CEDBDEF90}" type="pres">
      <dgm:prSet presAssocID="{E0C30ED9-97D2-4DBD-A0A2-23725A0B68A3}" presName="hierChild4" presStyleCnt="0"/>
      <dgm:spPr/>
    </dgm:pt>
    <dgm:pt modelId="{4D764F71-D670-4D5E-BD6B-7360A5EFB494}" type="pres">
      <dgm:prSet presAssocID="{CC6C7CA1-E72C-4665-AC36-5387B919C481}" presName="Name17" presStyleLbl="parChTrans1D3" presStyleIdx="4" presStyleCnt="5"/>
      <dgm:spPr/>
    </dgm:pt>
    <dgm:pt modelId="{F279E2A1-A996-4274-97D3-942F228BDEC1}" type="pres">
      <dgm:prSet presAssocID="{9C65709A-735C-4509-A47E-3E0193AFE3F1}" presName="hierRoot3" presStyleCnt="0"/>
      <dgm:spPr/>
    </dgm:pt>
    <dgm:pt modelId="{73B88799-EBF8-45E4-BF7E-9D9D7EE4FB95}" type="pres">
      <dgm:prSet presAssocID="{9C65709A-735C-4509-A47E-3E0193AFE3F1}" presName="composite3" presStyleCnt="0"/>
      <dgm:spPr/>
    </dgm:pt>
    <dgm:pt modelId="{02DFC29E-3D38-41EA-BEF8-8CAD54D88832}" type="pres">
      <dgm:prSet presAssocID="{9C65709A-735C-4509-A47E-3E0193AFE3F1}" presName="background3" presStyleLbl="node3" presStyleIdx="4" presStyleCnt="5"/>
      <dgm:spPr/>
    </dgm:pt>
    <dgm:pt modelId="{229F5523-6A7E-45E4-ADAB-460444412504}" type="pres">
      <dgm:prSet presAssocID="{9C65709A-735C-4509-A47E-3E0193AFE3F1}" presName="text3" presStyleLbl="fgAcc3" presStyleIdx="4" presStyleCnt="5">
        <dgm:presLayoutVars>
          <dgm:chPref val="3"/>
        </dgm:presLayoutVars>
      </dgm:prSet>
      <dgm:spPr/>
    </dgm:pt>
    <dgm:pt modelId="{D0A83FC0-8D8E-4D18-9B24-603F8960ED8E}" type="pres">
      <dgm:prSet presAssocID="{9C65709A-735C-4509-A47E-3E0193AFE3F1}" presName="hierChild4" presStyleCnt="0"/>
      <dgm:spPr/>
    </dgm:pt>
  </dgm:ptLst>
  <dgm:cxnLst>
    <dgm:cxn modelId="{9BEB3600-8C3F-4E4C-AB38-E892CA9F9DF7}" srcId="{6C6E625E-1C58-44E2-977E-8E36C16B548F}" destId="{FCCD1397-F22B-4B9C-A620-FBC42FD9750E}" srcOrd="0" destOrd="0" parTransId="{82713634-F148-4A5C-9D59-58C715D19E4E}" sibTransId="{22CEDBFF-8020-4D0F-BD23-29E93A2A6132}"/>
    <dgm:cxn modelId="{7B332A06-59A0-4F97-BED2-B21BBDEB4DFE}" type="presOf" srcId="{AAE4BB2E-ED4B-4B99-B3CD-FFAAA0BE594B}" destId="{9E50D233-6C96-40DE-9BE3-B6205B045A40}" srcOrd="0" destOrd="0" presId="urn:microsoft.com/office/officeart/2005/8/layout/hierarchy1"/>
    <dgm:cxn modelId="{AEDDC214-E5FD-4D93-8825-FF66FB67F9B1}" type="presOf" srcId="{6E6C9469-59F0-473D-863E-E4AC1E477A77}" destId="{79646D23-F532-4EA6-A0EB-2C88399CAFFF}" srcOrd="0" destOrd="0" presId="urn:microsoft.com/office/officeart/2005/8/layout/hierarchy1"/>
    <dgm:cxn modelId="{E75D8718-0DEF-403D-BFE6-5FAFD67FE25D}" srcId="{534CA9D5-BC67-4A0D-9198-DB61E8B91032}" destId="{0552865D-0266-4242-AA24-334F07E24ACF}" srcOrd="0" destOrd="0" parTransId="{D8CB4E28-54CA-42E1-9714-DB199F6AD2C2}" sibTransId="{F0A5CC80-9A9A-45D7-B3C2-B1A99B5ADE61}"/>
    <dgm:cxn modelId="{8402C61F-04BE-450C-8DFE-6C441EC110B9}" type="presOf" srcId="{D8CB4E28-54CA-42E1-9714-DB199F6AD2C2}" destId="{B197C4A4-6E20-45AB-BDF4-5B48F9E7BB3A}" srcOrd="0" destOrd="0" presId="urn:microsoft.com/office/officeart/2005/8/layout/hierarchy1"/>
    <dgm:cxn modelId="{7700F72A-3B05-4CDD-A81E-D20B0D6A7C18}" type="presOf" srcId="{A19E97B8-5204-44BC-BB7E-0388EF27C8E2}" destId="{62DB55FE-C616-4F93-B229-D916021B8C3A}" srcOrd="0" destOrd="0" presId="urn:microsoft.com/office/officeart/2005/8/layout/hierarchy1"/>
    <dgm:cxn modelId="{08E5FA2C-2192-4265-9926-E5C31B8FF6ED}" type="presOf" srcId="{74BA7660-5352-4395-8EC9-996197910E70}" destId="{EC62CDF7-FAB0-4D7A-A466-5C1BA6752471}" srcOrd="0" destOrd="0" presId="urn:microsoft.com/office/officeart/2005/8/layout/hierarchy1"/>
    <dgm:cxn modelId="{2066372F-0765-40D1-8976-A19B17E767E9}" srcId="{FCCD1397-F22B-4B9C-A620-FBC42FD9750E}" destId="{534CA9D5-BC67-4A0D-9198-DB61E8B91032}" srcOrd="1" destOrd="0" parTransId="{A89C5996-DEF1-414C-BFDB-28C9A5F3C9D3}" sibTransId="{8FF5393E-F201-4F82-BCC4-A4FD3FB6E639}"/>
    <dgm:cxn modelId="{C719853C-D83E-4E27-9603-5FFA06882316}" type="presOf" srcId="{1648C722-D42B-462A-8A3E-C65CC336CE89}" destId="{20C97C50-9EE2-4AD4-9758-19E58A64A911}" srcOrd="0" destOrd="0" presId="urn:microsoft.com/office/officeart/2005/8/layout/hierarchy1"/>
    <dgm:cxn modelId="{08CEC060-9976-4CD7-BFE7-EA074244C129}" type="presOf" srcId="{280C8289-253B-4756-9336-F8349F5EA36E}" destId="{FF7EE3B4-360C-407C-8545-6F1E100D70FF}" srcOrd="0" destOrd="0" presId="urn:microsoft.com/office/officeart/2005/8/layout/hierarchy1"/>
    <dgm:cxn modelId="{C945C64B-D424-4547-88C0-43134C608360}" type="presOf" srcId="{6C6E625E-1C58-44E2-977E-8E36C16B548F}" destId="{32E48D83-5424-443E-9329-3E5D0DC68A08}" srcOrd="0" destOrd="0" presId="urn:microsoft.com/office/officeart/2005/8/layout/hierarchy1"/>
    <dgm:cxn modelId="{B1141B6D-89FD-49A9-99FE-9E8BA22F717B}" srcId="{534CA9D5-BC67-4A0D-9198-DB61E8B91032}" destId="{E0C30ED9-97D2-4DBD-A0A2-23725A0B68A3}" srcOrd="3" destOrd="0" parTransId="{6E6C9469-59F0-473D-863E-E4AC1E477A77}" sibTransId="{0C5C3F49-2B33-46F8-83BF-0F583DF64435}"/>
    <dgm:cxn modelId="{750E6F4D-FBAF-4A0C-ABE5-8A2B0A1C60DC}" srcId="{FCCD1397-F22B-4B9C-A620-FBC42FD9750E}" destId="{AAE4BB2E-ED4B-4B99-B3CD-FFAAA0BE594B}" srcOrd="0" destOrd="0" parTransId="{1648C722-D42B-462A-8A3E-C65CC336CE89}" sibTransId="{7FD05333-75DF-477F-913F-C33BED3A7185}"/>
    <dgm:cxn modelId="{00F42D6F-1E85-42BA-85A5-94CED3BD5347}" type="presOf" srcId="{FCCD1397-F22B-4B9C-A620-FBC42FD9750E}" destId="{EF685B87-9199-4448-A01A-6F0DC27F7084}" srcOrd="0" destOrd="0" presId="urn:microsoft.com/office/officeart/2005/8/layout/hierarchy1"/>
    <dgm:cxn modelId="{BBE8C372-D870-4C42-A08C-989DD4E58840}" type="presOf" srcId="{2723199F-D6F2-4E7E-A541-E60BAF0B3623}" destId="{DCADD699-20D1-44FC-9EB6-F4C9431CDB86}" srcOrd="0" destOrd="0" presId="urn:microsoft.com/office/officeart/2005/8/layout/hierarchy1"/>
    <dgm:cxn modelId="{A62D5057-C07A-4012-A4DF-C20D1834E380}" type="presOf" srcId="{9C65709A-735C-4509-A47E-3E0193AFE3F1}" destId="{229F5523-6A7E-45E4-ADAB-460444412504}" srcOrd="0" destOrd="0" presId="urn:microsoft.com/office/officeart/2005/8/layout/hierarchy1"/>
    <dgm:cxn modelId="{6913DC83-A49C-461D-9492-0F738D63FF73}" type="presOf" srcId="{CC6C7CA1-E72C-4665-AC36-5387B919C481}" destId="{4D764F71-D670-4D5E-BD6B-7360A5EFB494}" srcOrd="0" destOrd="0" presId="urn:microsoft.com/office/officeart/2005/8/layout/hierarchy1"/>
    <dgm:cxn modelId="{F9EBFE9E-520F-47D4-A1AF-ADE48114D1F1}" type="presOf" srcId="{534CA9D5-BC67-4A0D-9198-DB61E8B91032}" destId="{6C55E5BA-3FF9-43A3-9464-628C08CE065F}" srcOrd="0" destOrd="0" presId="urn:microsoft.com/office/officeart/2005/8/layout/hierarchy1"/>
    <dgm:cxn modelId="{5B9B49BE-EE29-472A-9618-B52C72DBEC3B}" type="presOf" srcId="{0552865D-0266-4242-AA24-334F07E24ACF}" destId="{94DD7DB1-A97A-4880-9CF6-1652677529A5}" srcOrd="0" destOrd="0" presId="urn:microsoft.com/office/officeart/2005/8/layout/hierarchy1"/>
    <dgm:cxn modelId="{CC9EE9D0-9A1E-4016-8886-8CECA1F7264F}" srcId="{534CA9D5-BC67-4A0D-9198-DB61E8B91032}" destId="{280C8289-253B-4756-9336-F8349F5EA36E}" srcOrd="1" destOrd="0" parTransId="{A19E97B8-5204-44BC-BB7E-0388EF27C8E2}" sibTransId="{16DDCCEF-EB47-4EE6-B661-B8D777B11E4E}"/>
    <dgm:cxn modelId="{065223D5-6952-4052-8C1C-42A2AF2277ED}" type="presOf" srcId="{A89C5996-DEF1-414C-BFDB-28C9A5F3C9D3}" destId="{3F5E4701-0B13-445F-839E-876DEFB35BD4}" srcOrd="0" destOrd="0" presId="urn:microsoft.com/office/officeart/2005/8/layout/hierarchy1"/>
    <dgm:cxn modelId="{264BA7EB-897F-4DBD-A0C3-AD3916A6BDCF}" srcId="{534CA9D5-BC67-4A0D-9198-DB61E8B91032}" destId="{9C65709A-735C-4509-A47E-3E0193AFE3F1}" srcOrd="4" destOrd="0" parTransId="{CC6C7CA1-E72C-4665-AC36-5387B919C481}" sibTransId="{C92F7204-FBA3-41F3-81B7-909A635006DE}"/>
    <dgm:cxn modelId="{75DE42ED-C1F4-4755-AE44-3E13A6F1021B}" srcId="{534CA9D5-BC67-4A0D-9198-DB61E8B91032}" destId="{74BA7660-5352-4395-8EC9-996197910E70}" srcOrd="2" destOrd="0" parTransId="{2723199F-D6F2-4E7E-A541-E60BAF0B3623}" sibTransId="{B2672F9D-F6D2-48A5-8FAD-25F78C0BC2EE}"/>
    <dgm:cxn modelId="{FDA0BAF2-A9A5-4878-85C7-4AECA9C89EDA}" type="presOf" srcId="{E0C30ED9-97D2-4DBD-A0A2-23725A0B68A3}" destId="{BAB6737D-AE52-4FC6-99D3-83121000CF40}" srcOrd="0" destOrd="0" presId="urn:microsoft.com/office/officeart/2005/8/layout/hierarchy1"/>
    <dgm:cxn modelId="{7926E168-B66D-4100-9507-78A12A2D0745}" type="presParOf" srcId="{32E48D83-5424-443E-9329-3E5D0DC68A08}" destId="{9621F00C-E2E8-4ADD-9D82-6F04D8DECFD3}" srcOrd="0" destOrd="0" presId="urn:microsoft.com/office/officeart/2005/8/layout/hierarchy1"/>
    <dgm:cxn modelId="{78BF5AFF-7B52-40CC-993B-C5ABE4727589}" type="presParOf" srcId="{9621F00C-E2E8-4ADD-9D82-6F04D8DECFD3}" destId="{5D74FDF1-52A1-4CB9-B727-E6BACD6D6A93}" srcOrd="0" destOrd="0" presId="urn:microsoft.com/office/officeart/2005/8/layout/hierarchy1"/>
    <dgm:cxn modelId="{3A6DF57C-8DAA-45A2-89A3-73DB421818BF}" type="presParOf" srcId="{5D74FDF1-52A1-4CB9-B727-E6BACD6D6A93}" destId="{D7BEBBD2-2188-45B5-A066-DF2673EBB12F}" srcOrd="0" destOrd="0" presId="urn:microsoft.com/office/officeart/2005/8/layout/hierarchy1"/>
    <dgm:cxn modelId="{7FF6DA20-7BF2-4935-9BD8-E7AA1AA693CD}" type="presParOf" srcId="{5D74FDF1-52A1-4CB9-B727-E6BACD6D6A93}" destId="{EF685B87-9199-4448-A01A-6F0DC27F7084}" srcOrd="1" destOrd="0" presId="urn:microsoft.com/office/officeart/2005/8/layout/hierarchy1"/>
    <dgm:cxn modelId="{FBD5BD68-735F-48F6-AF6E-E091ACC1C752}" type="presParOf" srcId="{9621F00C-E2E8-4ADD-9D82-6F04D8DECFD3}" destId="{400A204E-48F2-472A-B432-C9A29E48135A}" srcOrd="1" destOrd="0" presId="urn:microsoft.com/office/officeart/2005/8/layout/hierarchy1"/>
    <dgm:cxn modelId="{70440E21-2B5D-4983-A6C2-25FD7B2D0FA5}" type="presParOf" srcId="{400A204E-48F2-472A-B432-C9A29E48135A}" destId="{20C97C50-9EE2-4AD4-9758-19E58A64A911}" srcOrd="0" destOrd="0" presId="urn:microsoft.com/office/officeart/2005/8/layout/hierarchy1"/>
    <dgm:cxn modelId="{3926CADA-7F11-48E3-82AD-4394F07727BF}" type="presParOf" srcId="{400A204E-48F2-472A-B432-C9A29E48135A}" destId="{9AA5C9AA-D4CE-4B72-BEFB-430DFE9FC393}" srcOrd="1" destOrd="0" presId="urn:microsoft.com/office/officeart/2005/8/layout/hierarchy1"/>
    <dgm:cxn modelId="{B0F3FD6A-0A12-4A4E-B7B4-2119298CC9B5}" type="presParOf" srcId="{9AA5C9AA-D4CE-4B72-BEFB-430DFE9FC393}" destId="{4EF1E5A1-7DD2-48DD-9BFE-3BE5428E14F9}" srcOrd="0" destOrd="0" presId="urn:microsoft.com/office/officeart/2005/8/layout/hierarchy1"/>
    <dgm:cxn modelId="{1333302F-66CF-473E-AC57-D32B5E34E239}" type="presParOf" srcId="{4EF1E5A1-7DD2-48DD-9BFE-3BE5428E14F9}" destId="{BFF1D65E-F123-4510-BFD9-FBCA4260ED43}" srcOrd="0" destOrd="0" presId="urn:microsoft.com/office/officeart/2005/8/layout/hierarchy1"/>
    <dgm:cxn modelId="{CD6F87E1-AB15-4482-8EF3-7CC261F54EAA}" type="presParOf" srcId="{4EF1E5A1-7DD2-48DD-9BFE-3BE5428E14F9}" destId="{9E50D233-6C96-40DE-9BE3-B6205B045A40}" srcOrd="1" destOrd="0" presId="urn:microsoft.com/office/officeart/2005/8/layout/hierarchy1"/>
    <dgm:cxn modelId="{F4E4D323-E6C9-41B5-A18C-9E41AB833CE9}" type="presParOf" srcId="{9AA5C9AA-D4CE-4B72-BEFB-430DFE9FC393}" destId="{F37569D6-F4B6-4799-A942-664EAD959B26}" srcOrd="1" destOrd="0" presId="urn:microsoft.com/office/officeart/2005/8/layout/hierarchy1"/>
    <dgm:cxn modelId="{C1C85E7E-0EB4-4387-8896-3B2B6B25BA37}" type="presParOf" srcId="{400A204E-48F2-472A-B432-C9A29E48135A}" destId="{3F5E4701-0B13-445F-839E-876DEFB35BD4}" srcOrd="2" destOrd="0" presId="urn:microsoft.com/office/officeart/2005/8/layout/hierarchy1"/>
    <dgm:cxn modelId="{381BC5E1-635E-405D-AB43-4AC603835252}" type="presParOf" srcId="{400A204E-48F2-472A-B432-C9A29E48135A}" destId="{BD5260C2-6E42-42B9-AD5D-3F65F84A1AF3}" srcOrd="3" destOrd="0" presId="urn:microsoft.com/office/officeart/2005/8/layout/hierarchy1"/>
    <dgm:cxn modelId="{B888DCDC-5F33-4503-BC49-0BA244D358A1}" type="presParOf" srcId="{BD5260C2-6E42-42B9-AD5D-3F65F84A1AF3}" destId="{94C2554E-6E91-4354-84FE-F5E9D2ED62DA}" srcOrd="0" destOrd="0" presId="urn:microsoft.com/office/officeart/2005/8/layout/hierarchy1"/>
    <dgm:cxn modelId="{227E17A4-CEB8-44C3-8CBC-A50BE8147294}" type="presParOf" srcId="{94C2554E-6E91-4354-84FE-F5E9D2ED62DA}" destId="{D5E50343-E7D6-46E6-B35D-24ED0DB78863}" srcOrd="0" destOrd="0" presId="urn:microsoft.com/office/officeart/2005/8/layout/hierarchy1"/>
    <dgm:cxn modelId="{10667E42-7277-4584-B46C-A77AEFA9D48C}" type="presParOf" srcId="{94C2554E-6E91-4354-84FE-F5E9D2ED62DA}" destId="{6C55E5BA-3FF9-43A3-9464-628C08CE065F}" srcOrd="1" destOrd="0" presId="urn:microsoft.com/office/officeart/2005/8/layout/hierarchy1"/>
    <dgm:cxn modelId="{51CE2E66-CF87-4A52-A80E-CE0A4EED6342}" type="presParOf" srcId="{BD5260C2-6E42-42B9-AD5D-3F65F84A1AF3}" destId="{29A0D025-EE03-40E8-8F2A-C4509AC848A8}" srcOrd="1" destOrd="0" presId="urn:microsoft.com/office/officeart/2005/8/layout/hierarchy1"/>
    <dgm:cxn modelId="{C3A4581F-EC05-41FB-9892-630B5E5A9459}" type="presParOf" srcId="{29A0D025-EE03-40E8-8F2A-C4509AC848A8}" destId="{B197C4A4-6E20-45AB-BDF4-5B48F9E7BB3A}" srcOrd="0" destOrd="0" presId="urn:microsoft.com/office/officeart/2005/8/layout/hierarchy1"/>
    <dgm:cxn modelId="{0F7AB689-1E7E-4397-A269-40CCBFEA6138}" type="presParOf" srcId="{29A0D025-EE03-40E8-8F2A-C4509AC848A8}" destId="{00AC00E3-CAE3-400C-91A0-ED851279D2D4}" srcOrd="1" destOrd="0" presId="urn:microsoft.com/office/officeart/2005/8/layout/hierarchy1"/>
    <dgm:cxn modelId="{1783EC82-F50D-4577-A6BB-DD1B57A1ADCE}" type="presParOf" srcId="{00AC00E3-CAE3-400C-91A0-ED851279D2D4}" destId="{5863DB37-2274-4AFA-8712-5D4BECC2487E}" srcOrd="0" destOrd="0" presId="urn:microsoft.com/office/officeart/2005/8/layout/hierarchy1"/>
    <dgm:cxn modelId="{12D36A1E-60E9-4EAA-A872-D6CAE3D293AB}" type="presParOf" srcId="{5863DB37-2274-4AFA-8712-5D4BECC2487E}" destId="{A04E739C-76A1-4944-BDF3-9B07856A2CF5}" srcOrd="0" destOrd="0" presId="urn:microsoft.com/office/officeart/2005/8/layout/hierarchy1"/>
    <dgm:cxn modelId="{A1B8876C-7653-451D-8D83-93DDEC4EC378}" type="presParOf" srcId="{5863DB37-2274-4AFA-8712-5D4BECC2487E}" destId="{94DD7DB1-A97A-4880-9CF6-1652677529A5}" srcOrd="1" destOrd="0" presId="urn:microsoft.com/office/officeart/2005/8/layout/hierarchy1"/>
    <dgm:cxn modelId="{F471F8A4-9A8C-4E9C-A12B-EBCD6A9A63B0}" type="presParOf" srcId="{00AC00E3-CAE3-400C-91A0-ED851279D2D4}" destId="{ED9951CB-7AA9-49D0-A8A6-30F052657D93}" srcOrd="1" destOrd="0" presId="urn:microsoft.com/office/officeart/2005/8/layout/hierarchy1"/>
    <dgm:cxn modelId="{D959C076-1234-4A44-AB20-A5863DB9B2F4}" type="presParOf" srcId="{29A0D025-EE03-40E8-8F2A-C4509AC848A8}" destId="{62DB55FE-C616-4F93-B229-D916021B8C3A}" srcOrd="2" destOrd="0" presId="urn:microsoft.com/office/officeart/2005/8/layout/hierarchy1"/>
    <dgm:cxn modelId="{ECFB3111-E834-4CA9-9B7A-1D0FD9AE4BB7}" type="presParOf" srcId="{29A0D025-EE03-40E8-8F2A-C4509AC848A8}" destId="{F6E80AFC-92FA-4F7B-8DC1-CD9F1AE01F3F}" srcOrd="3" destOrd="0" presId="urn:microsoft.com/office/officeart/2005/8/layout/hierarchy1"/>
    <dgm:cxn modelId="{4BFDDDE4-66D2-4AC8-A0E8-F0233CA162BB}" type="presParOf" srcId="{F6E80AFC-92FA-4F7B-8DC1-CD9F1AE01F3F}" destId="{40A873E5-67E0-46A5-B2D7-EEFDCF47105B}" srcOrd="0" destOrd="0" presId="urn:microsoft.com/office/officeart/2005/8/layout/hierarchy1"/>
    <dgm:cxn modelId="{78BDABF9-A3FD-4BD4-B297-C209E532A200}" type="presParOf" srcId="{40A873E5-67E0-46A5-B2D7-EEFDCF47105B}" destId="{050594C4-FB3D-4CBB-9B39-069CB258EB57}" srcOrd="0" destOrd="0" presId="urn:microsoft.com/office/officeart/2005/8/layout/hierarchy1"/>
    <dgm:cxn modelId="{2EDF988B-AFED-460B-86CD-5AA31CF8AB67}" type="presParOf" srcId="{40A873E5-67E0-46A5-B2D7-EEFDCF47105B}" destId="{FF7EE3B4-360C-407C-8545-6F1E100D70FF}" srcOrd="1" destOrd="0" presId="urn:microsoft.com/office/officeart/2005/8/layout/hierarchy1"/>
    <dgm:cxn modelId="{76E202CA-0911-4CFC-90D4-54CAB2FE079A}" type="presParOf" srcId="{F6E80AFC-92FA-4F7B-8DC1-CD9F1AE01F3F}" destId="{F9087DA8-8071-4BB0-9106-05AEE6B2928A}" srcOrd="1" destOrd="0" presId="urn:microsoft.com/office/officeart/2005/8/layout/hierarchy1"/>
    <dgm:cxn modelId="{1CA05673-43D9-4414-8F68-C6A5980EFC4F}" type="presParOf" srcId="{29A0D025-EE03-40E8-8F2A-C4509AC848A8}" destId="{DCADD699-20D1-44FC-9EB6-F4C9431CDB86}" srcOrd="4" destOrd="0" presId="urn:microsoft.com/office/officeart/2005/8/layout/hierarchy1"/>
    <dgm:cxn modelId="{F7235967-A353-4F7D-9AD1-DDA2C4BD72EA}" type="presParOf" srcId="{29A0D025-EE03-40E8-8F2A-C4509AC848A8}" destId="{5F99EE91-E0CD-4EE4-920D-243A2062CA51}" srcOrd="5" destOrd="0" presId="urn:microsoft.com/office/officeart/2005/8/layout/hierarchy1"/>
    <dgm:cxn modelId="{580F848B-F423-4A9B-B567-1EE47924EABB}" type="presParOf" srcId="{5F99EE91-E0CD-4EE4-920D-243A2062CA51}" destId="{C1C9B7A7-522E-44FA-B569-3E2D44DCDFC4}" srcOrd="0" destOrd="0" presId="urn:microsoft.com/office/officeart/2005/8/layout/hierarchy1"/>
    <dgm:cxn modelId="{CF1C868C-B2E8-44F6-9492-C6B2B581DCDF}" type="presParOf" srcId="{C1C9B7A7-522E-44FA-B569-3E2D44DCDFC4}" destId="{D73683D3-F6BB-448F-A898-C18755413651}" srcOrd="0" destOrd="0" presId="urn:microsoft.com/office/officeart/2005/8/layout/hierarchy1"/>
    <dgm:cxn modelId="{5C60D7AF-1F5F-4736-AC07-12DEE4CF2E61}" type="presParOf" srcId="{C1C9B7A7-522E-44FA-B569-3E2D44DCDFC4}" destId="{EC62CDF7-FAB0-4D7A-A466-5C1BA6752471}" srcOrd="1" destOrd="0" presId="urn:microsoft.com/office/officeart/2005/8/layout/hierarchy1"/>
    <dgm:cxn modelId="{75ED2963-07F6-412A-9205-5D74FC57EEF1}" type="presParOf" srcId="{5F99EE91-E0CD-4EE4-920D-243A2062CA51}" destId="{D721A870-6F83-4C88-BB6C-A0DED9574300}" srcOrd="1" destOrd="0" presId="urn:microsoft.com/office/officeart/2005/8/layout/hierarchy1"/>
    <dgm:cxn modelId="{F26BB300-4FB5-4F14-80E1-1DC95F5C4885}" type="presParOf" srcId="{29A0D025-EE03-40E8-8F2A-C4509AC848A8}" destId="{79646D23-F532-4EA6-A0EB-2C88399CAFFF}" srcOrd="6" destOrd="0" presId="urn:microsoft.com/office/officeart/2005/8/layout/hierarchy1"/>
    <dgm:cxn modelId="{220C7ED4-71E8-417D-9E4E-137D93CA38F8}" type="presParOf" srcId="{29A0D025-EE03-40E8-8F2A-C4509AC848A8}" destId="{E8F02B85-52B9-46C0-8539-B0FD90D16F60}" srcOrd="7" destOrd="0" presId="urn:microsoft.com/office/officeart/2005/8/layout/hierarchy1"/>
    <dgm:cxn modelId="{A11984DF-8DDB-4176-90C1-592F62BB68BF}" type="presParOf" srcId="{E8F02B85-52B9-46C0-8539-B0FD90D16F60}" destId="{67764E86-8977-420C-AD37-DE138BBD72BE}" srcOrd="0" destOrd="0" presId="urn:microsoft.com/office/officeart/2005/8/layout/hierarchy1"/>
    <dgm:cxn modelId="{F7DCA707-9A4C-4D56-A395-E8BC5AD401D8}" type="presParOf" srcId="{67764E86-8977-420C-AD37-DE138BBD72BE}" destId="{E5EFE6D9-E423-44B3-9FF7-17B2806EF280}" srcOrd="0" destOrd="0" presId="urn:microsoft.com/office/officeart/2005/8/layout/hierarchy1"/>
    <dgm:cxn modelId="{152C7D65-ADE5-48F8-BA5C-A5DD8E1930BA}" type="presParOf" srcId="{67764E86-8977-420C-AD37-DE138BBD72BE}" destId="{BAB6737D-AE52-4FC6-99D3-83121000CF40}" srcOrd="1" destOrd="0" presId="urn:microsoft.com/office/officeart/2005/8/layout/hierarchy1"/>
    <dgm:cxn modelId="{F206A1A3-B94B-44EC-A8A6-ABC6D8B59A5C}" type="presParOf" srcId="{E8F02B85-52B9-46C0-8539-B0FD90D16F60}" destId="{11213FC2-CF5F-460F-812B-DA6CEDBDEF90}" srcOrd="1" destOrd="0" presId="urn:microsoft.com/office/officeart/2005/8/layout/hierarchy1"/>
    <dgm:cxn modelId="{1DC36885-10BC-4204-9F73-65E30BCFE4F8}" type="presParOf" srcId="{29A0D025-EE03-40E8-8F2A-C4509AC848A8}" destId="{4D764F71-D670-4D5E-BD6B-7360A5EFB494}" srcOrd="8" destOrd="0" presId="urn:microsoft.com/office/officeart/2005/8/layout/hierarchy1"/>
    <dgm:cxn modelId="{C619C510-1A71-40D3-AA21-FB07BCCFDEC0}" type="presParOf" srcId="{29A0D025-EE03-40E8-8F2A-C4509AC848A8}" destId="{F279E2A1-A996-4274-97D3-942F228BDEC1}" srcOrd="9" destOrd="0" presId="urn:microsoft.com/office/officeart/2005/8/layout/hierarchy1"/>
    <dgm:cxn modelId="{30E76DCC-F04D-43A0-A194-50B9571B0D50}" type="presParOf" srcId="{F279E2A1-A996-4274-97D3-942F228BDEC1}" destId="{73B88799-EBF8-45E4-BF7E-9D9D7EE4FB95}" srcOrd="0" destOrd="0" presId="urn:microsoft.com/office/officeart/2005/8/layout/hierarchy1"/>
    <dgm:cxn modelId="{B62F7DAF-F55C-4639-ADC2-7187E88A4385}" type="presParOf" srcId="{73B88799-EBF8-45E4-BF7E-9D9D7EE4FB95}" destId="{02DFC29E-3D38-41EA-BEF8-8CAD54D88832}" srcOrd="0" destOrd="0" presId="urn:microsoft.com/office/officeart/2005/8/layout/hierarchy1"/>
    <dgm:cxn modelId="{DA1463AF-F89D-4E92-BADC-36FF6B8EC0C8}" type="presParOf" srcId="{73B88799-EBF8-45E4-BF7E-9D9D7EE4FB95}" destId="{229F5523-6A7E-45E4-ADAB-460444412504}" srcOrd="1" destOrd="0" presId="urn:microsoft.com/office/officeart/2005/8/layout/hierarchy1"/>
    <dgm:cxn modelId="{F43BB12B-1EB9-4494-8723-B24094D472D6}" type="presParOf" srcId="{F279E2A1-A996-4274-97D3-942F228BDEC1}" destId="{D0A83FC0-8D8E-4D18-9B24-603F8960ED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0F579-8AC3-4711-9A81-43E6BDEBABFF}">
      <dsp:nvSpPr>
        <dsp:cNvPr id="0" name=""/>
        <dsp:cNvSpPr/>
      </dsp:nvSpPr>
      <dsp:spPr>
        <a:xfrm>
          <a:off x="11431848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B1267-584B-4FC8-AAA6-647BA9F1C344}">
      <dsp:nvSpPr>
        <dsp:cNvPr id="0" name=""/>
        <dsp:cNvSpPr/>
      </dsp:nvSpPr>
      <dsp:spPr>
        <a:xfrm>
          <a:off x="11431848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A649-47DD-4F64-B64D-58A0C9DC5344}">
      <dsp:nvSpPr>
        <dsp:cNvPr id="0" name=""/>
        <dsp:cNvSpPr/>
      </dsp:nvSpPr>
      <dsp:spPr>
        <a:xfrm>
          <a:off x="11431848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2FC3-A350-424B-9DD3-6175D4BAB39D}">
      <dsp:nvSpPr>
        <dsp:cNvPr id="0" name=""/>
        <dsp:cNvSpPr/>
      </dsp:nvSpPr>
      <dsp:spPr>
        <a:xfrm>
          <a:off x="7699060" y="1017983"/>
          <a:ext cx="4069075" cy="176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75"/>
              </a:lnTo>
              <a:lnTo>
                <a:pt x="4069075" y="88275"/>
              </a:lnTo>
              <a:lnTo>
                <a:pt x="4069075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71010-D7FC-4332-BD5F-9C9F661674C7}">
      <dsp:nvSpPr>
        <dsp:cNvPr id="0" name=""/>
        <dsp:cNvSpPr/>
      </dsp:nvSpPr>
      <dsp:spPr>
        <a:xfrm>
          <a:off x="10414579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6DE1F-001A-49F5-884B-FC4C583EF354}">
      <dsp:nvSpPr>
        <dsp:cNvPr id="0" name=""/>
        <dsp:cNvSpPr/>
      </dsp:nvSpPr>
      <dsp:spPr>
        <a:xfrm>
          <a:off x="10414579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0E3AA-C9F4-4A84-A208-0E97E6C7443C}">
      <dsp:nvSpPr>
        <dsp:cNvPr id="0" name=""/>
        <dsp:cNvSpPr/>
      </dsp:nvSpPr>
      <dsp:spPr>
        <a:xfrm>
          <a:off x="10414579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FA54F-F849-4F3A-9E83-A67DD27EBF93}">
      <dsp:nvSpPr>
        <dsp:cNvPr id="0" name=""/>
        <dsp:cNvSpPr/>
      </dsp:nvSpPr>
      <dsp:spPr>
        <a:xfrm>
          <a:off x="7699060" y="1017983"/>
          <a:ext cx="3051806" cy="176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75"/>
              </a:lnTo>
              <a:lnTo>
                <a:pt x="3051806" y="88275"/>
              </a:lnTo>
              <a:lnTo>
                <a:pt x="3051806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00800-CBB9-48AA-B022-34F825DB2E1A}">
      <dsp:nvSpPr>
        <dsp:cNvPr id="0" name=""/>
        <dsp:cNvSpPr/>
      </dsp:nvSpPr>
      <dsp:spPr>
        <a:xfrm>
          <a:off x="9397310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94F75-B513-41B5-88F1-B50F1416A4E1}">
      <dsp:nvSpPr>
        <dsp:cNvPr id="0" name=""/>
        <dsp:cNvSpPr/>
      </dsp:nvSpPr>
      <dsp:spPr>
        <a:xfrm>
          <a:off x="9397310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5B838-05E2-400A-B24C-C788899A275A}">
      <dsp:nvSpPr>
        <dsp:cNvPr id="0" name=""/>
        <dsp:cNvSpPr/>
      </dsp:nvSpPr>
      <dsp:spPr>
        <a:xfrm>
          <a:off x="9397310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C7E453-BC11-4B8F-96F7-C7FC9F81EF36}">
      <dsp:nvSpPr>
        <dsp:cNvPr id="0" name=""/>
        <dsp:cNvSpPr/>
      </dsp:nvSpPr>
      <dsp:spPr>
        <a:xfrm>
          <a:off x="7699060" y="1017983"/>
          <a:ext cx="2034537" cy="176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75"/>
              </a:lnTo>
              <a:lnTo>
                <a:pt x="2034537" y="88275"/>
              </a:lnTo>
              <a:lnTo>
                <a:pt x="2034537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43A2E-2372-4B52-9CF1-3E848BA5789C}">
      <dsp:nvSpPr>
        <dsp:cNvPr id="0" name=""/>
        <dsp:cNvSpPr/>
      </dsp:nvSpPr>
      <dsp:spPr>
        <a:xfrm>
          <a:off x="8380041" y="1614893"/>
          <a:ext cx="126107" cy="337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1279"/>
              </a:lnTo>
              <a:lnTo>
                <a:pt x="126107" y="337127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EA3AE-4CBA-49F0-A6A4-6BAD93C93773}">
      <dsp:nvSpPr>
        <dsp:cNvPr id="0" name=""/>
        <dsp:cNvSpPr/>
      </dsp:nvSpPr>
      <dsp:spPr>
        <a:xfrm>
          <a:off x="8380041" y="1614893"/>
          <a:ext cx="126107" cy="2774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4369"/>
              </a:lnTo>
              <a:lnTo>
                <a:pt x="126107" y="27743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FE569-579D-48F3-9C30-2CA3E795D152}">
      <dsp:nvSpPr>
        <dsp:cNvPr id="0" name=""/>
        <dsp:cNvSpPr/>
      </dsp:nvSpPr>
      <dsp:spPr>
        <a:xfrm>
          <a:off x="8380041" y="1614893"/>
          <a:ext cx="126107" cy="2177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7459"/>
              </a:lnTo>
              <a:lnTo>
                <a:pt x="126107" y="217745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8EC0A5-A126-4453-AC88-23B1FDA573C6}">
      <dsp:nvSpPr>
        <dsp:cNvPr id="0" name=""/>
        <dsp:cNvSpPr/>
      </dsp:nvSpPr>
      <dsp:spPr>
        <a:xfrm>
          <a:off x="8380041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2A1E4-E7F1-4D9F-857E-B4FEFABE9327}">
      <dsp:nvSpPr>
        <dsp:cNvPr id="0" name=""/>
        <dsp:cNvSpPr/>
      </dsp:nvSpPr>
      <dsp:spPr>
        <a:xfrm>
          <a:off x="8380041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B1B2C-FB38-4897-B9B2-3036216CE32A}">
      <dsp:nvSpPr>
        <dsp:cNvPr id="0" name=""/>
        <dsp:cNvSpPr/>
      </dsp:nvSpPr>
      <dsp:spPr>
        <a:xfrm>
          <a:off x="8380041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B660A-B822-4D73-96F9-250060FC9DAE}">
      <dsp:nvSpPr>
        <dsp:cNvPr id="0" name=""/>
        <dsp:cNvSpPr/>
      </dsp:nvSpPr>
      <dsp:spPr>
        <a:xfrm>
          <a:off x="7699060" y="1017983"/>
          <a:ext cx="1017268" cy="176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75"/>
              </a:lnTo>
              <a:lnTo>
                <a:pt x="1017268" y="88275"/>
              </a:lnTo>
              <a:lnTo>
                <a:pt x="1017268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CBFB8-B9B1-4108-8554-5755ADEBC013}">
      <dsp:nvSpPr>
        <dsp:cNvPr id="0" name=""/>
        <dsp:cNvSpPr/>
      </dsp:nvSpPr>
      <dsp:spPr>
        <a:xfrm>
          <a:off x="7362773" y="1614893"/>
          <a:ext cx="126107" cy="2177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7459"/>
              </a:lnTo>
              <a:lnTo>
                <a:pt x="126107" y="217745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C8BE9-95B2-4EA4-89D3-041D72809AEE}">
      <dsp:nvSpPr>
        <dsp:cNvPr id="0" name=""/>
        <dsp:cNvSpPr/>
      </dsp:nvSpPr>
      <dsp:spPr>
        <a:xfrm>
          <a:off x="7362773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9F9EA-355E-49FF-9CF3-8EF94621F74D}">
      <dsp:nvSpPr>
        <dsp:cNvPr id="0" name=""/>
        <dsp:cNvSpPr/>
      </dsp:nvSpPr>
      <dsp:spPr>
        <a:xfrm>
          <a:off x="7362773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AB08C-0F2C-4B3E-B1E1-2C17CDE05148}">
      <dsp:nvSpPr>
        <dsp:cNvPr id="0" name=""/>
        <dsp:cNvSpPr/>
      </dsp:nvSpPr>
      <dsp:spPr>
        <a:xfrm>
          <a:off x="7362773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4F010-E157-46A3-AF2E-4D935644B2E7}">
      <dsp:nvSpPr>
        <dsp:cNvPr id="0" name=""/>
        <dsp:cNvSpPr/>
      </dsp:nvSpPr>
      <dsp:spPr>
        <a:xfrm>
          <a:off x="7653340" y="1017983"/>
          <a:ext cx="91440" cy="1765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ED672-8A42-4600-BD11-857A2CAB28B3}">
      <dsp:nvSpPr>
        <dsp:cNvPr id="0" name=""/>
        <dsp:cNvSpPr/>
      </dsp:nvSpPr>
      <dsp:spPr>
        <a:xfrm>
          <a:off x="6345504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F6764-53E1-4F7E-AC1C-A133D1DFE888}">
      <dsp:nvSpPr>
        <dsp:cNvPr id="0" name=""/>
        <dsp:cNvSpPr/>
      </dsp:nvSpPr>
      <dsp:spPr>
        <a:xfrm>
          <a:off x="6345504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65CCF-09C0-4A6E-8B2C-981DC5897E9D}">
      <dsp:nvSpPr>
        <dsp:cNvPr id="0" name=""/>
        <dsp:cNvSpPr/>
      </dsp:nvSpPr>
      <dsp:spPr>
        <a:xfrm>
          <a:off x="6681791" y="1017983"/>
          <a:ext cx="1017268" cy="176550"/>
        </a:xfrm>
        <a:custGeom>
          <a:avLst/>
          <a:gdLst/>
          <a:ahLst/>
          <a:cxnLst/>
          <a:rect l="0" t="0" r="0" b="0"/>
          <a:pathLst>
            <a:path>
              <a:moveTo>
                <a:pt x="1017268" y="0"/>
              </a:moveTo>
              <a:lnTo>
                <a:pt x="1017268" y="88275"/>
              </a:lnTo>
              <a:lnTo>
                <a:pt x="0" y="88275"/>
              </a:lnTo>
              <a:lnTo>
                <a:pt x="0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F18D26-8E0C-486B-BC0A-C8FBE3B9905B}">
      <dsp:nvSpPr>
        <dsp:cNvPr id="0" name=""/>
        <dsp:cNvSpPr/>
      </dsp:nvSpPr>
      <dsp:spPr>
        <a:xfrm>
          <a:off x="5328235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9942F-0009-443B-A477-DCF779BFF10C}">
      <dsp:nvSpPr>
        <dsp:cNvPr id="0" name=""/>
        <dsp:cNvSpPr/>
      </dsp:nvSpPr>
      <dsp:spPr>
        <a:xfrm>
          <a:off x="5328235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359C8-83F7-4076-B385-DF67600C1DED}">
      <dsp:nvSpPr>
        <dsp:cNvPr id="0" name=""/>
        <dsp:cNvSpPr/>
      </dsp:nvSpPr>
      <dsp:spPr>
        <a:xfrm>
          <a:off x="5328235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28190-78B5-4C2D-832F-995BFD91C669}">
      <dsp:nvSpPr>
        <dsp:cNvPr id="0" name=""/>
        <dsp:cNvSpPr/>
      </dsp:nvSpPr>
      <dsp:spPr>
        <a:xfrm>
          <a:off x="5664522" y="1017983"/>
          <a:ext cx="2034537" cy="176550"/>
        </a:xfrm>
        <a:custGeom>
          <a:avLst/>
          <a:gdLst/>
          <a:ahLst/>
          <a:cxnLst/>
          <a:rect l="0" t="0" r="0" b="0"/>
          <a:pathLst>
            <a:path>
              <a:moveTo>
                <a:pt x="2034537" y="0"/>
              </a:moveTo>
              <a:lnTo>
                <a:pt x="2034537" y="88275"/>
              </a:lnTo>
              <a:lnTo>
                <a:pt x="0" y="88275"/>
              </a:lnTo>
              <a:lnTo>
                <a:pt x="0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F5723-64D6-4266-9ECE-2E0B2002ED41}">
      <dsp:nvSpPr>
        <dsp:cNvPr id="0" name=""/>
        <dsp:cNvSpPr/>
      </dsp:nvSpPr>
      <dsp:spPr>
        <a:xfrm>
          <a:off x="4310966" y="1614893"/>
          <a:ext cx="126107" cy="337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1279"/>
              </a:lnTo>
              <a:lnTo>
                <a:pt x="126107" y="337127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84379-8197-481F-B4B6-40E8C2106826}">
      <dsp:nvSpPr>
        <dsp:cNvPr id="0" name=""/>
        <dsp:cNvSpPr/>
      </dsp:nvSpPr>
      <dsp:spPr>
        <a:xfrm>
          <a:off x="4310966" y="1614893"/>
          <a:ext cx="126107" cy="2774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4369"/>
              </a:lnTo>
              <a:lnTo>
                <a:pt x="126107" y="27743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1FD83-BBAB-4E24-BBA6-3F56CED75B67}">
      <dsp:nvSpPr>
        <dsp:cNvPr id="0" name=""/>
        <dsp:cNvSpPr/>
      </dsp:nvSpPr>
      <dsp:spPr>
        <a:xfrm>
          <a:off x="4310966" y="1614893"/>
          <a:ext cx="126107" cy="2177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7459"/>
              </a:lnTo>
              <a:lnTo>
                <a:pt x="126107" y="217745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59163-CA1E-45D6-AF45-743E98995827}">
      <dsp:nvSpPr>
        <dsp:cNvPr id="0" name=""/>
        <dsp:cNvSpPr/>
      </dsp:nvSpPr>
      <dsp:spPr>
        <a:xfrm>
          <a:off x="4310966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34E50-9C55-4C91-87A1-4B2BE5502114}">
      <dsp:nvSpPr>
        <dsp:cNvPr id="0" name=""/>
        <dsp:cNvSpPr/>
      </dsp:nvSpPr>
      <dsp:spPr>
        <a:xfrm>
          <a:off x="4310966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07134-655D-4156-B1D3-865F1F0E3A4C}">
      <dsp:nvSpPr>
        <dsp:cNvPr id="0" name=""/>
        <dsp:cNvSpPr/>
      </dsp:nvSpPr>
      <dsp:spPr>
        <a:xfrm>
          <a:off x="4310966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9AEDA6-FE55-45EB-946D-02D20BAAB3D7}">
      <dsp:nvSpPr>
        <dsp:cNvPr id="0" name=""/>
        <dsp:cNvSpPr/>
      </dsp:nvSpPr>
      <dsp:spPr>
        <a:xfrm>
          <a:off x="4647253" y="1017983"/>
          <a:ext cx="3051806" cy="176550"/>
        </a:xfrm>
        <a:custGeom>
          <a:avLst/>
          <a:gdLst/>
          <a:ahLst/>
          <a:cxnLst/>
          <a:rect l="0" t="0" r="0" b="0"/>
          <a:pathLst>
            <a:path>
              <a:moveTo>
                <a:pt x="3051806" y="0"/>
              </a:moveTo>
              <a:lnTo>
                <a:pt x="3051806" y="88275"/>
              </a:lnTo>
              <a:lnTo>
                <a:pt x="0" y="88275"/>
              </a:lnTo>
              <a:lnTo>
                <a:pt x="0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DC4D4-9942-4B95-90AA-DAAA35A9F73F}">
      <dsp:nvSpPr>
        <dsp:cNvPr id="0" name=""/>
        <dsp:cNvSpPr/>
      </dsp:nvSpPr>
      <dsp:spPr>
        <a:xfrm>
          <a:off x="3293697" y="1614893"/>
          <a:ext cx="126107" cy="2774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4369"/>
              </a:lnTo>
              <a:lnTo>
                <a:pt x="126107" y="27743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4194-5068-4305-AB2E-EF496B49BCBF}">
      <dsp:nvSpPr>
        <dsp:cNvPr id="0" name=""/>
        <dsp:cNvSpPr/>
      </dsp:nvSpPr>
      <dsp:spPr>
        <a:xfrm>
          <a:off x="3293697" y="1614893"/>
          <a:ext cx="126107" cy="2177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7459"/>
              </a:lnTo>
              <a:lnTo>
                <a:pt x="126107" y="217745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68BFC-9D44-45FA-9165-B343DB3CCC53}">
      <dsp:nvSpPr>
        <dsp:cNvPr id="0" name=""/>
        <dsp:cNvSpPr/>
      </dsp:nvSpPr>
      <dsp:spPr>
        <a:xfrm>
          <a:off x="3293697" y="1614893"/>
          <a:ext cx="126107" cy="1580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549"/>
              </a:lnTo>
              <a:lnTo>
                <a:pt x="126107" y="158054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48DB4-798B-4072-9862-DA6239C028FA}">
      <dsp:nvSpPr>
        <dsp:cNvPr id="0" name=""/>
        <dsp:cNvSpPr/>
      </dsp:nvSpPr>
      <dsp:spPr>
        <a:xfrm>
          <a:off x="3293697" y="1614893"/>
          <a:ext cx="126107" cy="9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640"/>
              </a:lnTo>
              <a:lnTo>
                <a:pt x="126107" y="98364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9EE9C2-CE0B-4085-B46B-45B568A97C95}">
      <dsp:nvSpPr>
        <dsp:cNvPr id="0" name=""/>
        <dsp:cNvSpPr/>
      </dsp:nvSpPr>
      <dsp:spPr>
        <a:xfrm>
          <a:off x="3293697" y="1614893"/>
          <a:ext cx="126107" cy="38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30"/>
              </a:lnTo>
              <a:lnTo>
                <a:pt x="126107" y="386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D561D-6CB2-47F2-9514-C94403C1CD08}">
      <dsp:nvSpPr>
        <dsp:cNvPr id="0" name=""/>
        <dsp:cNvSpPr/>
      </dsp:nvSpPr>
      <dsp:spPr>
        <a:xfrm>
          <a:off x="3629984" y="1017983"/>
          <a:ext cx="4069075" cy="176550"/>
        </a:xfrm>
        <a:custGeom>
          <a:avLst/>
          <a:gdLst/>
          <a:ahLst/>
          <a:cxnLst/>
          <a:rect l="0" t="0" r="0" b="0"/>
          <a:pathLst>
            <a:path>
              <a:moveTo>
                <a:pt x="4069075" y="0"/>
              </a:moveTo>
              <a:lnTo>
                <a:pt x="4069075" y="88275"/>
              </a:lnTo>
              <a:lnTo>
                <a:pt x="0" y="88275"/>
              </a:lnTo>
              <a:lnTo>
                <a:pt x="0" y="1765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AE614-2351-4C5F-94B1-A4EBF8E5CE8B}">
      <dsp:nvSpPr>
        <dsp:cNvPr id="0" name=""/>
        <dsp:cNvSpPr/>
      </dsp:nvSpPr>
      <dsp:spPr>
        <a:xfrm>
          <a:off x="7653340" y="421073"/>
          <a:ext cx="91440" cy="1765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55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83C4D9-3ABE-43BF-B55C-7C20B0B50B68}">
      <dsp:nvSpPr>
        <dsp:cNvPr id="0" name=""/>
        <dsp:cNvSpPr/>
      </dsp:nvSpPr>
      <dsp:spPr>
        <a:xfrm>
          <a:off x="7278701" y="71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278701" y="714"/>
        <a:ext cx="840718" cy="420359"/>
      </dsp:txXfrm>
    </dsp:sp>
    <dsp:sp modelId="{A13E509C-23A3-456B-88A1-FDFD58DE9B1B}">
      <dsp:nvSpPr>
        <dsp:cNvPr id="0" name=""/>
        <dsp:cNvSpPr/>
      </dsp:nvSpPr>
      <dsp:spPr>
        <a:xfrm>
          <a:off x="7278701" y="59762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278701" y="597624"/>
        <a:ext cx="840718" cy="420359"/>
      </dsp:txXfrm>
    </dsp:sp>
    <dsp:sp modelId="{1C07DE26-4CCA-485A-B658-02595D89E022}">
      <dsp:nvSpPr>
        <dsp:cNvPr id="0" name=""/>
        <dsp:cNvSpPr/>
      </dsp:nvSpPr>
      <dsp:spPr>
        <a:xfrm>
          <a:off x="3209625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sp:txBody>
      <dsp:txXfrm>
        <a:off x="3209625" y="1194534"/>
        <a:ext cx="840718" cy="420359"/>
      </dsp:txXfrm>
    </dsp:sp>
    <dsp:sp modelId="{559A4CFF-7EF3-49F7-A2C5-3C460F3ECA28}">
      <dsp:nvSpPr>
        <dsp:cNvPr id="0" name=""/>
        <dsp:cNvSpPr/>
      </dsp:nvSpPr>
      <dsp:spPr>
        <a:xfrm>
          <a:off x="3419805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419805" y="1791444"/>
        <a:ext cx="840718" cy="420359"/>
      </dsp:txXfrm>
    </dsp:sp>
    <dsp:sp modelId="{E84DC7B7-5584-42C4-9C29-D960636866FE}">
      <dsp:nvSpPr>
        <dsp:cNvPr id="0" name=""/>
        <dsp:cNvSpPr/>
      </dsp:nvSpPr>
      <dsp:spPr>
        <a:xfrm>
          <a:off x="3419805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419805" y="2388353"/>
        <a:ext cx="840718" cy="420359"/>
      </dsp:txXfrm>
    </dsp:sp>
    <dsp:sp modelId="{2C765DC2-5C48-4FE1-9ABE-CEA243DAB9F5}">
      <dsp:nvSpPr>
        <dsp:cNvPr id="0" name=""/>
        <dsp:cNvSpPr/>
      </dsp:nvSpPr>
      <dsp:spPr>
        <a:xfrm>
          <a:off x="3419805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419805" y="2985263"/>
        <a:ext cx="840718" cy="420359"/>
      </dsp:txXfrm>
    </dsp:sp>
    <dsp:sp modelId="{7ED06341-E953-46AD-9828-B866C862AEA2}">
      <dsp:nvSpPr>
        <dsp:cNvPr id="0" name=""/>
        <dsp:cNvSpPr/>
      </dsp:nvSpPr>
      <dsp:spPr>
        <a:xfrm>
          <a:off x="3419805" y="358217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419805" y="3582173"/>
        <a:ext cx="840718" cy="420359"/>
      </dsp:txXfrm>
    </dsp:sp>
    <dsp:sp modelId="{1D71286E-9BFF-4835-9A02-E31353263A41}">
      <dsp:nvSpPr>
        <dsp:cNvPr id="0" name=""/>
        <dsp:cNvSpPr/>
      </dsp:nvSpPr>
      <dsp:spPr>
        <a:xfrm>
          <a:off x="3419805" y="417908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Delegaciones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419805" y="4179083"/>
        <a:ext cx="840718" cy="420359"/>
      </dsp:txXfrm>
    </dsp:sp>
    <dsp:sp modelId="{6D41483B-36CE-46CF-B049-087289A8A3A1}">
      <dsp:nvSpPr>
        <dsp:cNvPr id="0" name=""/>
        <dsp:cNvSpPr/>
      </dsp:nvSpPr>
      <dsp:spPr>
        <a:xfrm>
          <a:off x="4226894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sp:txBody>
      <dsp:txXfrm>
        <a:off x="4226894" y="1194534"/>
        <a:ext cx="840718" cy="420359"/>
      </dsp:txXfrm>
    </dsp:sp>
    <dsp:sp modelId="{A46743D2-5629-493C-AF5A-C58C45E18C48}">
      <dsp:nvSpPr>
        <dsp:cNvPr id="0" name=""/>
        <dsp:cNvSpPr/>
      </dsp:nvSpPr>
      <dsp:spPr>
        <a:xfrm>
          <a:off x="4437074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1791444"/>
        <a:ext cx="840718" cy="420359"/>
      </dsp:txXfrm>
    </dsp:sp>
    <dsp:sp modelId="{62F3F5E3-2D20-4100-AC41-05A3EF39F9D8}">
      <dsp:nvSpPr>
        <dsp:cNvPr id="0" name=""/>
        <dsp:cNvSpPr/>
      </dsp:nvSpPr>
      <dsp:spPr>
        <a:xfrm>
          <a:off x="4437074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2388353"/>
        <a:ext cx="840718" cy="420359"/>
      </dsp:txXfrm>
    </dsp:sp>
    <dsp:sp modelId="{B63CE145-6587-48E4-BBA9-E8690354764E}">
      <dsp:nvSpPr>
        <dsp:cNvPr id="0" name=""/>
        <dsp:cNvSpPr/>
      </dsp:nvSpPr>
      <dsp:spPr>
        <a:xfrm>
          <a:off x="4437074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2985263"/>
        <a:ext cx="840718" cy="420359"/>
      </dsp:txXfrm>
    </dsp:sp>
    <dsp:sp modelId="{954F5E51-FC1D-4F55-9306-4E837FF13C57}">
      <dsp:nvSpPr>
        <dsp:cNvPr id="0" name=""/>
        <dsp:cNvSpPr/>
      </dsp:nvSpPr>
      <dsp:spPr>
        <a:xfrm>
          <a:off x="4437074" y="358217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/>
            <a:t>Coordinación </a:t>
          </a: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3582173"/>
        <a:ext cx="840718" cy="420359"/>
      </dsp:txXfrm>
    </dsp:sp>
    <dsp:sp modelId="{A75DCF08-8980-48FF-8273-616FD8F16EED}">
      <dsp:nvSpPr>
        <dsp:cNvPr id="0" name=""/>
        <dsp:cNvSpPr/>
      </dsp:nvSpPr>
      <dsp:spPr>
        <a:xfrm>
          <a:off x="4437074" y="417908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/>
            <a:t>Coordinación </a:t>
          </a: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4179083"/>
        <a:ext cx="840718" cy="420359"/>
      </dsp:txXfrm>
    </dsp:sp>
    <dsp:sp modelId="{B872DC7F-4675-48E3-BAEA-415DAA8347C2}">
      <dsp:nvSpPr>
        <dsp:cNvPr id="0" name=""/>
        <dsp:cNvSpPr/>
      </dsp:nvSpPr>
      <dsp:spPr>
        <a:xfrm>
          <a:off x="4437074" y="477599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MX" sz="500" kern="1200" dirty="0"/>
            <a:t>Coordinación </a:t>
          </a: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437074" y="4775993"/>
        <a:ext cx="840718" cy="420359"/>
      </dsp:txXfrm>
    </dsp:sp>
    <dsp:sp modelId="{B8D07D1B-971A-467B-8A16-3778EDDDCB17}">
      <dsp:nvSpPr>
        <dsp:cNvPr id="0" name=""/>
        <dsp:cNvSpPr/>
      </dsp:nvSpPr>
      <dsp:spPr>
        <a:xfrm>
          <a:off x="5244163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sp:txBody>
      <dsp:txXfrm>
        <a:off x="5244163" y="1194534"/>
        <a:ext cx="840718" cy="420359"/>
      </dsp:txXfrm>
    </dsp:sp>
    <dsp:sp modelId="{1CB04AC8-CC32-43B1-9D73-01E1880E6A01}">
      <dsp:nvSpPr>
        <dsp:cNvPr id="0" name=""/>
        <dsp:cNvSpPr/>
      </dsp:nvSpPr>
      <dsp:spPr>
        <a:xfrm>
          <a:off x="5454343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5454343" y="1791444"/>
        <a:ext cx="840718" cy="420359"/>
      </dsp:txXfrm>
    </dsp:sp>
    <dsp:sp modelId="{3C85CB07-89B0-42A4-84EF-B10DB8BEFC63}">
      <dsp:nvSpPr>
        <dsp:cNvPr id="0" name=""/>
        <dsp:cNvSpPr/>
      </dsp:nvSpPr>
      <dsp:spPr>
        <a:xfrm>
          <a:off x="5454343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5454343" y="2388353"/>
        <a:ext cx="840718" cy="420359"/>
      </dsp:txXfrm>
    </dsp:sp>
    <dsp:sp modelId="{1C7DE2F2-51F4-4902-A56E-DD9F001BE843}">
      <dsp:nvSpPr>
        <dsp:cNvPr id="0" name=""/>
        <dsp:cNvSpPr/>
      </dsp:nvSpPr>
      <dsp:spPr>
        <a:xfrm>
          <a:off x="5454343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500" kern="1200" dirty="0"/>
        </a:p>
      </dsp:txBody>
      <dsp:txXfrm>
        <a:off x="5454343" y="2985263"/>
        <a:ext cx="840718" cy="420359"/>
      </dsp:txXfrm>
    </dsp:sp>
    <dsp:sp modelId="{A5B69224-E82F-4434-8E69-321B75612536}">
      <dsp:nvSpPr>
        <dsp:cNvPr id="0" name=""/>
        <dsp:cNvSpPr/>
      </dsp:nvSpPr>
      <dsp:spPr>
        <a:xfrm>
          <a:off x="6261432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sp:txBody>
      <dsp:txXfrm>
        <a:off x="6261432" y="1194534"/>
        <a:ext cx="840718" cy="420359"/>
      </dsp:txXfrm>
    </dsp:sp>
    <dsp:sp modelId="{89D76056-097B-46D8-8B24-B6F334A7B02A}">
      <dsp:nvSpPr>
        <dsp:cNvPr id="0" name=""/>
        <dsp:cNvSpPr/>
      </dsp:nvSpPr>
      <dsp:spPr>
        <a:xfrm>
          <a:off x="6471611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500" kern="1200" dirty="0"/>
            <a:t>Coordinación de relación y seguimiento a Fideicomisos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6471611" y="1791444"/>
        <a:ext cx="840718" cy="420359"/>
      </dsp:txXfrm>
    </dsp:sp>
    <dsp:sp modelId="{6BBA978B-CE8A-4976-921C-7DD9F77A514C}">
      <dsp:nvSpPr>
        <dsp:cNvPr id="0" name=""/>
        <dsp:cNvSpPr/>
      </dsp:nvSpPr>
      <dsp:spPr>
        <a:xfrm>
          <a:off x="6471611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500" kern="1200" dirty="0"/>
            <a:t>Coordinación de relación con Inversionistas</a:t>
          </a:r>
          <a:endParaRPr lang="es-MX" sz="500" kern="1200" dirty="0"/>
        </a:p>
      </dsp:txBody>
      <dsp:txXfrm>
        <a:off x="6471611" y="2388353"/>
        <a:ext cx="840718" cy="420359"/>
      </dsp:txXfrm>
    </dsp:sp>
    <dsp:sp modelId="{498179EB-88C6-4B66-9E13-F7EE2844EA74}">
      <dsp:nvSpPr>
        <dsp:cNvPr id="0" name=""/>
        <dsp:cNvSpPr/>
      </dsp:nvSpPr>
      <dsp:spPr>
        <a:xfrm>
          <a:off x="7278701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sp:txBody>
      <dsp:txXfrm>
        <a:off x="7278701" y="1194534"/>
        <a:ext cx="840718" cy="420359"/>
      </dsp:txXfrm>
    </dsp:sp>
    <dsp:sp modelId="{0966A727-21EF-4D8F-973C-165ED3A91DBE}">
      <dsp:nvSpPr>
        <dsp:cNvPr id="0" name=""/>
        <dsp:cNvSpPr/>
      </dsp:nvSpPr>
      <dsp:spPr>
        <a:xfrm>
          <a:off x="7488880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sp:txBody>
      <dsp:txXfrm>
        <a:off x="7488880" y="1791444"/>
        <a:ext cx="840718" cy="420359"/>
      </dsp:txXfrm>
    </dsp:sp>
    <dsp:sp modelId="{2FEEDDC7-F0AA-4C15-B70A-5F4F48D97F76}">
      <dsp:nvSpPr>
        <dsp:cNvPr id="0" name=""/>
        <dsp:cNvSpPr/>
      </dsp:nvSpPr>
      <dsp:spPr>
        <a:xfrm>
          <a:off x="7488880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488880" y="2388353"/>
        <a:ext cx="840718" cy="420359"/>
      </dsp:txXfrm>
    </dsp:sp>
    <dsp:sp modelId="{6EC9BEB4-5FF3-44A8-A97D-7BE577F18B74}">
      <dsp:nvSpPr>
        <dsp:cNvPr id="0" name=""/>
        <dsp:cNvSpPr/>
      </dsp:nvSpPr>
      <dsp:spPr>
        <a:xfrm>
          <a:off x="7488880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488880" y="2985263"/>
        <a:ext cx="840718" cy="420359"/>
      </dsp:txXfrm>
    </dsp:sp>
    <dsp:sp modelId="{E9E6E237-9C82-4D83-800C-B9B8F4F8EC0E}">
      <dsp:nvSpPr>
        <dsp:cNvPr id="0" name=""/>
        <dsp:cNvSpPr/>
      </dsp:nvSpPr>
      <dsp:spPr>
        <a:xfrm>
          <a:off x="7488880" y="358217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488880" y="3582173"/>
        <a:ext cx="840718" cy="420359"/>
      </dsp:txXfrm>
    </dsp:sp>
    <dsp:sp modelId="{05756E0B-9A42-4CFC-8E0F-59965A4CB3BF}">
      <dsp:nvSpPr>
        <dsp:cNvPr id="0" name=""/>
        <dsp:cNvSpPr/>
      </dsp:nvSpPr>
      <dsp:spPr>
        <a:xfrm>
          <a:off x="8295970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sp:txBody>
      <dsp:txXfrm>
        <a:off x="8295970" y="1194534"/>
        <a:ext cx="840718" cy="420359"/>
      </dsp:txXfrm>
    </dsp:sp>
    <dsp:sp modelId="{D05461E9-6915-4572-AB94-B3772296AAA1}">
      <dsp:nvSpPr>
        <dsp:cNvPr id="0" name=""/>
        <dsp:cNvSpPr/>
      </dsp:nvSpPr>
      <dsp:spPr>
        <a:xfrm>
          <a:off x="8506149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sp:txBody>
      <dsp:txXfrm>
        <a:off x="8506149" y="1791444"/>
        <a:ext cx="840718" cy="420359"/>
      </dsp:txXfrm>
    </dsp:sp>
    <dsp:sp modelId="{5674801A-BFE8-42CF-A585-18FF176E8310}">
      <dsp:nvSpPr>
        <dsp:cNvPr id="0" name=""/>
        <dsp:cNvSpPr/>
      </dsp:nvSpPr>
      <dsp:spPr>
        <a:xfrm>
          <a:off x="8506149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sp:txBody>
      <dsp:txXfrm>
        <a:off x="8506149" y="2388353"/>
        <a:ext cx="840718" cy="420359"/>
      </dsp:txXfrm>
    </dsp:sp>
    <dsp:sp modelId="{1FBABB6D-416F-4A33-A1A9-1627DB27C852}">
      <dsp:nvSpPr>
        <dsp:cNvPr id="0" name=""/>
        <dsp:cNvSpPr/>
      </dsp:nvSpPr>
      <dsp:spPr>
        <a:xfrm>
          <a:off x="8506149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600" kern="1200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sz="6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506149" y="2985263"/>
        <a:ext cx="840718" cy="420359"/>
      </dsp:txXfrm>
    </dsp:sp>
    <dsp:sp modelId="{6AB33E4E-F798-4337-88EA-19023BFDDA00}">
      <dsp:nvSpPr>
        <dsp:cNvPr id="0" name=""/>
        <dsp:cNvSpPr/>
      </dsp:nvSpPr>
      <dsp:spPr>
        <a:xfrm>
          <a:off x="8506149" y="358217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sp:txBody>
      <dsp:txXfrm>
        <a:off x="8506149" y="3582173"/>
        <a:ext cx="840718" cy="420359"/>
      </dsp:txXfrm>
    </dsp:sp>
    <dsp:sp modelId="{B457AD51-7A66-4AD7-8ED9-4633B7586EF3}">
      <dsp:nvSpPr>
        <dsp:cNvPr id="0" name=""/>
        <dsp:cNvSpPr/>
      </dsp:nvSpPr>
      <dsp:spPr>
        <a:xfrm>
          <a:off x="8506149" y="417908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sp:txBody>
      <dsp:txXfrm>
        <a:off x="8506149" y="4179083"/>
        <a:ext cx="840718" cy="420359"/>
      </dsp:txXfrm>
    </dsp:sp>
    <dsp:sp modelId="{0A2E9CD1-5E33-495B-AA45-C009095EEC08}">
      <dsp:nvSpPr>
        <dsp:cNvPr id="0" name=""/>
        <dsp:cNvSpPr/>
      </dsp:nvSpPr>
      <dsp:spPr>
        <a:xfrm>
          <a:off x="8506149" y="477599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600" kern="1200" dirty="0"/>
            <a:t>Coordinación </a:t>
          </a:r>
          <a:r>
            <a:rPr lang="es-MX" sz="6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sp:txBody>
      <dsp:txXfrm>
        <a:off x="8506149" y="4775993"/>
        <a:ext cx="840718" cy="420359"/>
      </dsp:txXfrm>
    </dsp:sp>
    <dsp:sp modelId="{C6564AD5-EB3E-4562-8126-7FF1896DD67B}">
      <dsp:nvSpPr>
        <dsp:cNvPr id="0" name=""/>
        <dsp:cNvSpPr/>
      </dsp:nvSpPr>
      <dsp:spPr>
        <a:xfrm>
          <a:off x="9313238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sp:txBody>
      <dsp:txXfrm>
        <a:off x="9313238" y="1194534"/>
        <a:ext cx="840718" cy="420359"/>
      </dsp:txXfrm>
    </dsp:sp>
    <dsp:sp modelId="{F9291519-F9A9-44A8-B14B-7C0B31C69C3B}">
      <dsp:nvSpPr>
        <dsp:cNvPr id="0" name=""/>
        <dsp:cNvSpPr/>
      </dsp:nvSpPr>
      <dsp:spPr>
        <a:xfrm>
          <a:off x="9523418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sp:txBody>
      <dsp:txXfrm>
        <a:off x="9523418" y="1791444"/>
        <a:ext cx="840718" cy="420359"/>
      </dsp:txXfrm>
    </dsp:sp>
    <dsp:sp modelId="{613134FE-CB28-467B-A0B9-CE4C654EA78C}">
      <dsp:nvSpPr>
        <dsp:cNvPr id="0" name=""/>
        <dsp:cNvSpPr/>
      </dsp:nvSpPr>
      <dsp:spPr>
        <a:xfrm>
          <a:off x="9523418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sp:txBody>
      <dsp:txXfrm>
        <a:off x="9523418" y="2388353"/>
        <a:ext cx="840718" cy="420359"/>
      </dsp:txXfrm>
    </dsp:sp>
    <dsp:sp modelId="{7C39C246-36D4-4993-A023-4555FE6477C7}">
      <dsp:nvSpPr>
        <dsp:cNvPr id="0" name=""/>
        <dsp:cNvSpPr/>
      </dsp:nvSpPr>
      <dsp:spPr>
        <a:xfrm>
          <a:off x="9523418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sp:txBody>
      <dsp:txXfrm>
        <a:off x="9523418" y="2985263"/>
        <a:ext cx="840718" cy="420359"/>
      </dsp:txXfrm>
    </dsp:sp>
    <dsp:sp modelId="{A69D918A-BF99-4F95-ABC9-681887EDB154}">
      <dsp:nvSpPr>
        <dsp:cNvPr id="0" name=""/>
        <dsp:cNvSpPr/>
      </dsp:nvSpPr>
      <dsp:spPr>
        <a:xfrm>
          <a:off x="10330507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Jurídico</a:t>
          </a:r>
        </a:p>
      </dsp:txBody>
      <dsp:txXfrm>
        <a:off x="10330507" y="1194534"/>
        <a:ext cx="840718" cy="420359"/>
      </dsp:txXfrm>
    </dsp:sp>
    <dsp:sp modelId="{8AD85519-D0AF-404E-9987-49FB77710819}">
      <dsp:nvSpPr>
        <dsp:cNvPr id="0" name=""/>
        <dsp:cNvSpPr/>
      </dsp:nvSpPr>
      <dsp:spPr>
        <a:xfrm>
          <a:off x="10540687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sp:txBody>
      <dsp:txXfrm>
        <a:off x="10540687" y="1791444"/>
        <a:ext cx="840718" cy="420359"/>
      </dsp:txXfrm>
    </dsp:sp>
    <dsp:sp modelId="{D5B038B2-1F9B-4386-8DFD-3AF36D01CA0A}">
      <dsp:nvSpPr>
        <dsp:cNvPr id="0" name=""/>
        <dsp:cNvSpPr/>
      </dsp:nvSpPr>
      <dsp:spPr>
        <a:xfrm>
          <a:off x="10540687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sp:txBody>
      <dsp:txXfrm>
        <a:off x="10540687" y="2388353"/>
        <a:ext cx="840718" cy="420359"/>
      </dsp:txXfrm>
    </dsp:sp>
    <dsp:sp modelId="{07C5A402-4D45-4536-8679-C61EF199FD4A}">
      <dsp:nvSpPr>
        <dsp:cNvPr id="0" name=""/>
        <dsp:cNvSpPr/>
      </dsp:nvSpPr>
      <dsp:spPr>
        <a:xfrm>
          <a:off x="10540687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sp:txBody>
      <dsp:txXfrm>
        <a:off x="10540687" y="2985263"/>
        <a:ext cx="840718" cy="420359"/>
      </dsp:txXfrm>
    </dsp:sp>
    <dsp:sp modelId="{C02A97DD-BC08-4F2F-9D3C-824984FA1518}">
      <dsp:nvSpPr>
        <dsp:cNvPr id="0" name=""/>
        <dsp:cNvSpPr/>
      </dsp:nvSpPr>
      <dsp:spPr>
        <a:xfrm>
          <a:off x="11347776" y="119453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b="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sp:txBody>
      <dsp:txXfrm>
        <a:off x="11347776" y="1194534"/>
        <a:ext cx="840718" cy="420359"/>
      </dsp:txXfrm>
    </dsp:sp>
    <dsp:sp modelId="{E9CBAAF1-F60E-4BA7-957F-EEAB221C17BB}">
      <dsp:nvSpPr>
        <dsp:cNvPr id="0" name=""/>
        <dsp:cNvSpPr/>
      </dsp:nvSpPr>
      <dsp:spPr>
        <a:xfrm>
          <a:off x="11557956" y="1791444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1557956" y="1791444"/>
        <a:ext cx="840718" cy="420359"/>
      </dsp:txXfrm>
    </dsp:sp>
    <dsp:sp modelId="{84B27923-8371-43B8-8340-7E3B00BB551E}">
      <dsp:nvSpPr>
        <dsp:cNvPr id="0" name=""/>
        <dsp:cNvSpPr/>
      </dsp:nvSpPr>
      <dsp:spPr>
        <a:xfrm>
          <a:off x="11557956" y="238835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1557956" y="2388353"/>
        <a:ext cx="840718" cy="420359"/>
      </dsp:txXfrm>
    </dsp:sp>
    <dsp:sp modelId="{BD82C522-00DF-4E19-A80B-7B831D9546DB}">
      <dsp:nvSpPr>
        <dsp:cNvPr id="0" name=""/>
        <dsp:cNvSpPr/>
      </dsp:nvSpPr>
      <dsp:spPr>
        <a:xfrm>
          <a:off x="11557956" y="2985263"/>
          <a:ext cx="840718" cy="420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5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5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1557956" y="2985263"/>
        <a:ext cx="840718" cy="420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64F71-D670-4D5E-BD6B-7360A5EFB494}">
      <dsp:nvSpPr>
        <dsp:cNvPr id="0" name=""/>
        <dsp:cNvSpPr/>
      </dsp:nvSpPr>
      <dsp:spPr>
        <a:xfrm>
          <a:off x="4822504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3122453" y="253167"/>
              </a:lnTo>
              <a:lnTo>
                <a:pt x="3122453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46D23-F532-4EA6-A0EB-2C88399CAFFF}">
      <dsp:nvSpPr>
        <dsp:cNvPr id="0" name=""/>
        <dsp:cNvSpPr/>
      </dsp:nvSpPr>
      <dsp:spPr>
        <a:xfrm>
          <a:off x="4822504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1561226" y="253167"/>
              </a:lnTo>
              <a:lnTo>
                <a:pt x="1561226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ADD699-20D1-44FC-9EB6-F4C9431CDB86}">
      <dsp:nvSpPr>
        <dsp:cNvPr id="0" name=""/>
        <dsp:cNvSpPr/>
      </dsp:nvSpPr>
      <dsp:spPr>
        <a:xfrm>
          <a:off x="4776784" y="1995180"/>
          <a:ext cx="91440" cy="371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B55FE-C616-4F93-B229-D916021B8C3A}">
      <dsp:nvSpPr>
        <dsp:cNvPr id="0" name=""/>
        <dsp:cNvSpPr/>
      </dsp:nvSpPr>
      <dsp:spPr>
        <a:xfrm>
          <a:off x="3261277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1561226" y="0"/>
              </a:moveTo>
              <a:lnTo>
                <a:pt x="1561226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7C4A4-6E20-45AB-BDF4-5B48F9E7BB3A}">
      <dsp:nvSpPr>
        <dsp:cNvPr id="0" name=""/>
        <dsp:cNvSpPr/>
      </dsp:nvSpPr>
      <dsp:spPr>
        <a:xfrm>
          <a:off x="1700050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3122453" y="0"/>
              </a:moveTo>
              <a:lnTo>
                <a:pt x="312245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5E4701-0B13-445F-839E-876DEFB35BD4}">
      <dsp:nvSpPr>
        <dsp:cNvPr id="0" name=""/>
        <dsp:cNvSpPr/>
      </dsp:nvSpPr>
      <dsp:spPr>
        <a:xfrm>
          <a:off x="4041890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780613" y="253167"/>
              </a:lnTo>
              <a:lnTo>
                <a:pt x="780613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97C50-9EE2-4AD4-9758-19E58A64A911}">
      <dsp:nvSpPr>
        <dsp:cNvPr id="0" name=""/>
        <dsp:cNvSpPr/>
      </dsp:nvSpPr>
      <dsp:spPr>
        <a:xfrm>
          <a:off x="3261277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780613" y="0"/>
              </a:moveTo>
              <a:lnTo>
                <a:pt x="78061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EBBD2-2188-45B5-A066-DF2673EBB12F}">
      <dsp:nvSpPr>
        <dsp:cNvPr id="0" name=""/>
        <dsp:cNvSpPr/>
      </dsp:nvSpPr>
      <dsp:spPr>
        <a:xfrm>
          <a:off x="3403206" y="1422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F685B87-9199-4448-A01A-6F0DC27F7084}">
      <dsp:nvSpPr>
        <dsp:cNvPr id="0" name=""/>
        <dsp:cNvSpPr/>
      </dsp:nvSpPr>
      <dsp:spPr>
        <a:xfrm>
          <a:off x="3545136" y="136255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Dirección General</a:t>
          </a:r>
          <a:endParaRPr lang="es-MX" sz="1200" kern="1200" dirty="0"/>
        </a:p>
      </dsp:txBody>
      <dsp:txXfrm>
        <a:off x="3568893" y="160012"/>
        <a:ext cx="1229853" cy="763614"/>
      </dsp:txXfrm>
    </dsp:sp>
    <dsp:sp modelId="{BFF1D65E-F123-4510-BFD9-FBCA4260ED43}">
      <dsp:nvSpPr>
        <dsp:cNvPr id="0" name=""/>
        <dsp:cNvSpPr/>
      </dsp:nvSpPr>
      <dsp:spPr>
        <a:xfrm>
          <a:off x="2622593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50D233-6C96-40DE-9BE3-B6205B045A40}">
      <dsp:nvSpPr>
        <dsp:cNvPr id="0" name=""/>
        <dsp:cNvSpPr/>
      </dsp:nvSpPr>
      <dsp:spPr>
        <a:xfrm>
          <a:off x="2764523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Secretaría Privada</a:t>
          </a:r>
          <a:endParaRPr lang="es-MX" sz="1200" kern="1200" dirty="0"/>
        </a:p>
      </dsp:txBody>
      <dsp:txXfrm>
        <a:off x="2788280" y="1342641"/>
        <a:ext cx="1229853" cy="763614"/>
      </dsp:txXfrm>
    </dsp:sp>
    <dsp:sp modelId="{D5E50343-E7D6-46E6-B35D-24ED0DB78863}">
      <dsp:nvSpPr>
        <dsp:cNvPr id="0" name=""/>
        <dsp:cNvSpPr/>
      </dsp:nvSpPr>
      <dsp:spPr>
        <a:xfrm>
          <a:off x="4183820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55E5BA-3FF9-43A3-9464-628C08CE065F}">
      <dsp:nvSpPr>
        <dsp:cNvPr id="0" name=""/>
        <dsp:cNvSpPr/>
      </dsp:nvSpPr>
      <dsp:spPr>
        <a:xfrm>
          <a:off x="4325750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Secretaría Particular</a:t>
          </a:r>
          <a:endParaRPr lang="es-MX" sz="1200" kern="1200" dirty="0"/>
        </a:p>
      </dsp:txBody>
      <dsp:txXfrm>
        <a:off x="4349507" y="1342641"/>
        <a:ext cx="1229853" cy="763614"/>
      </dsp:txXfrm>
    </dsp:sp>
    <dsp:sp modelId="{A04E739C-76A1-4944-BDF3-9B07856A2CF5}">
      <dsp:nvSpPr>
        <dsp:cNvPr id="0" name=""/>
        <dsp:cNvSpPr/>
      </dsp:nvSpPr>
      <dsp:spPr>
        <a:xfrm>
          <a:off x="1061366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DD7DB1-A97A-4880-9CF6-1652677529A5}">
      <dsp:nvSpPr>
        <dsp:cNvPr id="0" name=""/>
        <dsp:cNvSpPr/>
      </dsp:nvSpPr>
      <dsp:spPr>
        <a:xfrm>
          <a:off x="1203296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Consejería Jurídica y titular de la unidad de transparencia</a:t>
          </a:r>
          <a:endParaRPr lang="es-MX" sz="1100" kern="1200" dirty="0"/>
        </a:p>
      </dsp:txBody>
      <dsp:txXfrm>
        <a:off x="1227053" y="2525271"/>
        <a:ext cx="1229853" cy="763614"/>
      </dsp:txXfrm>
    </dsp:sp>
    <dsp:sp modelId="{050594C4-FB3D-4CBB-9B39-069CB258EB57}">
      <dsp:nvSpPr>
        <dsp:cNvPr id="0" name=""/>
        <dsp:cNvSpPr/>
      </dsp:nvSpPr>
      <dsp:spPr>
        <a:xfrm>
          <a:off x="2622593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F7EE3B4-360C-407C-8545-6F1E100D70FF}">
      <dsp:nvSpPr>
        <dsp:cNvPr id="0" name=""/>
        <dsp:cNvSpPr/>
      </dsp:nvSpPr>
      <dsp:spPr>
        <a:xfrm>
          <a:off x="276452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Archivos</a:t>
          </a:r>
          <a:endParaRPr lang="es-MX" sz="1100" kern="1200" dirty="0"/>
        </a:p>
      </dsp:txBody>
      <dsp:txXfrm>
        <a:off x="2788280" y="2525271"/>
        <a:ext cx="1229853" cy="763614"/>
      </dsp:txXfrm>
    </dsp:sp>
    <dsp:sp modelId="{D73683D3-F6BB-448F-A898-C18755413651}">
      <dsp:nvSpPr>
        <dsp:cNvPr id="0" name=""/>
        <dsp:cNvSpPr/>
      </dsp:nvSpPr>
      <dsp:spPr>
        <a:xfrm>
          <a:off x="4183820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62CDF7-FAB0-4D7A-A466-5C1BA6752471}">
      <dsp:nvSpPr>
        <dsp:cNvPr id="0" name=""/>
        <dsp:cNvSpPr/>
      </dsp:nvSpPr>
      <dsp:spPr>
        <a:xfrm>
          <a:off x="4325750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Comunicación Social</a:t>
          </a:r>
          <a:endParaRPr lang="es-MX" sz="1100" kern="1200" dirty="0"/>
        </a:p>
      </dsp:txBody>
      <dsp:txXfrm>
        <a:off x="4349507" y="2525271"/>
        <a:ext cx="1229853" cy="763614"/>
      </dsp:txXfrm>
    </dsp:sp>
    <dsp:sp modelId="{E5EFE6D9-E423-44B3-9FF7-17B2806EF280}">
      <dsp:nvSpPr>
        <dsp:cNvPr id="0" name=""/>
        <dsp:cNvSpPr/>
      </dsp:nvSpPr>
      <dsp:spPr>
        <a:xfrm>
          <a:off x="5745047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B6737D-AE52-4FC6-99D3-83121000CF40}">
      <dsp:nvSpPr>
        <dsp:cNvPr id="0" name=""/>
        <dsp:cNvSpPr/>
      </dsp:nvSpPr>
      <dsp:spPr>
        <a:xfrm>
          <a:off x="5886977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Proyectos Estratégicos</a:t>
          </a:r>
          <a:endParaRPr lang="es-MX" sz="1100" kern="1200" dirty="0"/>
        </a:p>
      </dsp:txBody>
      <dsp:txXfrm>
        <a:off x="5910734" y="2525271"/>
        <a:ext cx="1229853" cy="763614"/>
      </dsp:txXfrm>
    </dsp:sp>
    <dsp:sp modelId="{02DFC29E-3D38-41EA-BEF8-8CAD54D88832}">
      <dsp:nvSpPr>
        <dsp:cNvPr id="0" name=""/>
        <dsp:cNvSpPr/>
      </dsp:nvSpPr>
      <dsp:spPr>
        <a:xfrm>
          <a:off x="7306274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9F5523-6A7E-45E4-ADAB-460444412504}">
      <dsp:nvSpPr>
        <dsp:cNvPr id="0" name=""/>
        <dsp:cNvSpPr/>
      </dsp:nvSpPr>
      <dsp:spPr>
        <a:xfrm>
          <a:off x="744820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Coordinación de Atención al Público</a:t>
          </a:r>
          <a:endParaRPr lang="es-MX" sz="1100" kern="1200" dirty="0"/>
        </a:p>
      </dsp:txBody>
      <dsp:txXfrm>
        <a:off x="7471960" y="2525271"/>
        <a:ext cx="1229853" cy="763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9">
            <a:extLst>
              <a:ext uri="{FF2B5EF4-FFF2-40B4-BE49-F238E27FC236}">
                <a16:creationId xmlns:a16="http://schemas.microsoft.com/office/drawing/2014/main" id="{E2B15701-19DC-4C10-9C25-5279588ABA91}"/>
              </a:ext>
            </a:extLst>
          </p:cNvPr>
          <p:cNvCxnSpPr/>
          <p:nvPr userDrawn="1"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73728007-6853-4280-B3A7-42868C9D1B36}"/>
              </a:ext>
            </a:extLst>
          </p:cNvPr>
          <p:cNvSpPr/>
          <p:nvPr userDrawn="1"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3">
            <a:extLst>
              <a:ext uri="{FF2B5EF4-FFF2-40B4-BE49-F238E27FC236}">
                <a16:creationId xmlns:a16="http://schemas.microsoft.com/office/drawing/2014/main" id="{F93811DB-1DA0-4723-8F9F-71A1FF57BD1F}"/>
              </a:ext>
            </a:extLst>
          </p:cNvPr>
          <p:cNvSpPr/>
          <p:nvPr userDrawn="1"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5B498C9-AD46-4E50-AEFF-9E6B672132FC}"/>
              </a:ext>
            </a:extLst>
          </p:cNvPr>
          <p:cNvSpPr/>
          <p:nvPr userDrawn="1"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7D8F101D-95D0-441A-8F4D-40A016A72E9F}"/>
              </a:ext>
            </a:extLst>
          </p:cNvPr>
          <p:cNvSpPr/>
          <p:nvPr userDrawn="1"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8">
            <a:extLst>
              <a:ext uri="{FF2B5EF4-FFF2-40B4-BE49-F238E27FC236}">
                <a16:creationId xmlns:a16="http://schemas.microsoft.com/office/drawing/2014/main" id="{7C14F25D-3499-4B2F-B6F8-34EBCC94739C}"/>
              </a:ext>
            </a:extLst>
          </p:cNvPr>
          <p:cNvSpPr/>
          <p:nvPr userDrawn="1"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AF6196D4-C4A8-4477-9BE8-DC69CC9EC6FD}"/>
              </a:ext>
            </a:extLst>
          </p:cNvPr>
          <p:cNvSpPr/>
          <p:nvPr userDrawn="1"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27">
            <a:extLst>
              <a:ext uri="{FF2B5EF4-FFF2-40B4-BE49-F238E27FC236}">
                <a16:creationId xmlns:a16="http://schemas.microsoft.com/office/drawing/2014/main" id="{C42FE3BC-1C27-4CF5-8F0F-E48D8F222869}"/>
              </a:ext>
            </a:extLst>
          </p:cNvPr>
          <p:cNvSpPr/>
          <p:nvPr userDrawn="1"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5" name="Imagen 34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50B05AD7-492E-48BB-A4DC-565858F0BF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36" name="Imagen 3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F348F26-4734-4B5B-9C37-25A17EEDAB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29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1415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83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45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7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0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8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4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2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6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6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0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6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7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3"/>
          <p:cNvSpPr/>
          <p:nvPr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5"/>
          <p:cNvSpPr/>
          <p:nvPr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/>
          <p:cNvSpPr/>
          <p:nvPr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/>
          <p:cNvSpPr/>
          <p:nvPr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8"/>
          <p:cNvSpPr/>
          <p:nvPr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9"/>
          <p:cNvSpPr/>
          <p:nvPr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8"/>
          <p:cNvSpPr/>
          <p:nvPr/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4FBA98F7-964A-49FA-A766-6F66386C7A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C216B25-FD1D-4C13-A8A7-35620C52F9FE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2B82A6-F466-4978-8A50-BD4ABCD39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Proyecto de Organigrama </a:t>
            </a:r>
            <a:br>
              <a:rPr lang="es-MX" sz="3600" dirty="0"/>
            </a:br>
            <a:r>
              <a:rPr lang="es-MX" sz="3600" dirty="0"/>
              <a:t>de acuerdo a </a:t>
            </a:r>
            <a:br>
              <a:rPr lang="es-MX" sz="3600" dirty="0"/>
            </a:br>
            <a:r>
              <a:rPr lang="es-MX" sz="3600" dirty="0"/>
              <a:t>Anteproyecto de Reglamento Interno del Instituto de Pensiones del Estado de Jalisco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BA5224-1312-42CA-B849-5969DCC4FF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Noviembre  2021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7DE904-919A-417D-9E3D-148478D835B0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9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719989" y="175033"/>
            <a:ext cx="99993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Las unidades administrativas propuesta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E2B7AEF-4A66-4FAA-B2E8-069B765720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587091"/>
              </p:ext>
            </p:extLst>
          </p:nvPr>
        </p:nvGraphicFramePr>
        <p:xfrm>
          <a:off x="-2571172" y="916252"/>
          <a:ext cx="15608300" cy="519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272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719989" y="175033"/>
            <a:ext cx="99993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/>
              <a:t>Las unidades administrativas actual</a:t>
            </a:r>
            <a:endParaRPr lang="es-MX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4A8BEED-A6E6-43D2-9E77-DDE1DD092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00" y="590990"/>
            <a:ext cx="11628000" cy="592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1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7BE77A-E08C-46D9-990D-3BC9108C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despacho de la Dirección General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0902A4F-25BC-4A04-A49D-3BF1E7D7D9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61709"/>
              </p:ext>
            </p:extLst>
          </p:nvPr>
        </p:nvGraphicFramePr>
        <p:xfrm>
          <a:off x="2141095" y="667067"/>
          <a:ext cx="9786938" cy="3314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148917CC-DE92-40DA-B85D-8E9BC9AA65D0}"/>
              </a:ext>
            </a:extLst>
          </p:cNvPr>
          <p:cNvSpPr txBox="1">
            <a:spLocks/>
          </p:cNvSpPr>
          <p:nvPr/>
        </p:nvSpPr>
        <p:spPr>
          <a:xfrm>
            <a:off x="909195" y="444129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1600" dirty="0"/>
              <a:t>Organigrama actual: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2621D175-8FFC-4AF9-8B70-EBD3905E1EB7}"/>
              </a:ext>
            </a:extLst>
          </p:cNvPr>
          <p:cNvCxnSpPr/>
          <p:nvPr/>
        </p:nvCxnSpPr>
        <p:spPr>
          <a:xfrm>
            <a:off x="6286500" y="1727339"/>
            <a:ext cx="0" cy="1188000"/>
          </a:xfrm>
          <a:prstGeom prst="line">
            <a:avLst/>
          </a:prstGeom>
          <a:ln w="28575">
            <a:solidFill>
              <a:srgbClr val="75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104F268-39B2-498C-BDF3-96A7FF230ABC}"/>
              </a:ext>
            </a:extLst>
          </p:cNvPr>
          <p:cNvSpPr/>
          <p:nvPr/>
        </p:nvSpPr>
        <p:spPr>
          <a:xfrm>
            <a:off x="6888480" y="2809874"/>
            <a:ext cx="180000" cy="7200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789C18B-D1C1-471C-919F-01B41D6F5C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4400" y="4236720"/>
            <a:ext cx="5724000" cy="26712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03C75F5-566A-427C-8B85-522B183F637D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51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4004</TotalTime>
  <Words>275</Words>
  <Application>Microsoft Office PowerPoint</Application>
  <PresentationFormat>Panorámica</PresentationFormat>
  <Paragraphs>62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Microsoft YaHei</vt:lpstr>
      <vt:lpstr>Arial</vt:lpstr>
      <vt:lpstr>Century Gothic</vt:lpstr>
      <vt:lpstr>Wingdings 3</vt:lpstr>
      <vt:lpstr>Faceta</vt:lpstr>
      <vt:lpstr>Proyecto de Organigrama  de acuerdo a  Anteproyecto de Reglamento Interno del Instituto de Pensiones del Estado de Jalisco</vt:lpstr>
      <vt:lpstr>Presentación de PowerPoint</vt:lpstr>
      <vt:lpstr>Presentación de PowerPoint</vt:lpstr>
      <vt:lpstr>El despacho de la Dirección General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Organigrama de acuerdo a  Anteproyecto de Reglamento Interno del Instituto de Pensiones del Estado De Jalisco</dc:title>
  <dc:creator>Farias Orozco, Anais</dc:creator>
  <cp:lastModifiedBy>Farias Orozco, Anais</cp:lastModifiedBy>
  <cp:revision>76</cp:revision>
  <cp:lastPrinted>2021-06-24T16:21:19Z</cp:lastPrinted>
  <dcterms:created xsi:type="dcterms:W3CDTF">2021-05-19T14:35:56Z</dcterms:created>
  <dcterms:modified xsi:type="dcterms:W3CDTF">2021-11-22T18:57:45Z</dcterms:modified>
</cp:coreProperties>
</file>